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335" r:id="rId5"/>
    <p:sldId id="336" r:id="rId6"/>
    <p:sldId id="349" r:id="rId7"/>
    <p:sldId id="350" r:id="rId8"/>
    <p:sldId id="348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61" r:id="rId18"/>
    <p:sldId id="359" r:id="rId19"/>
    <p:sldId id="360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47" r:id="rId56"/>
    <p:sldId id="389" r:id="rId57"/>
    <p:sldId id="390" r:id="rId58"/>
    <p:sldId id="391" r:id="rId59"/>
    <p:sldId id="39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D588B-E23C-4FC0-A8DE-57F1EB0FB6FE}" v="575" dt="2024-03-11T21:18:56.543"/>
    <p1510:client id="{537777BC-87D5-4882-B6D2-3798EE99DE6F}" v="815" dt="2024-03-12T23:38:19.321"/>
    <p1510:client id="{63301FB7-4FD0-4772-A361-E40347D90690}" v="657" dt="2024-03-12T14:11:16.349"/>
    <p1510:client id="{9A2C4850-1D1B-4AB0-A9A5-DE707777E593}" v="5" dt="2024-03-11T06:57:02.19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6504"/>
        <p:guide orient="horz" pos="3696"/>
        <p:guide orient="horz" pos="19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em okutan" userId="86b9b4e524fd40f4" providerId="Windows Live" clId="Web-{9A2C4850-1D1B-4AB0-A9A5-DE707777E593}"/>
    <pc:docChg chg="modSld">
      <pc:chgData name="erdem okutan" userId="86b9b4e524fd40f4" providerId="Windows Live" clId="Web-{9A2C4850-1D1B-4AB0-A9A5-DE707777E593}" dt="2024-03-11T06:57:00.445" v="4" actId="20577"/>
      <pc:docMkLst>
        <pc:docMk/>
      </pc:docMkLst>
      <pc:sldChg chg="modSp">
        <pc:chgData name="erdem okutan" userId="86b9b4e524fd40f4" providerId="Windows Live" clId="Web-{9A2C4850-1D1B-4AB0-A9A5-DE707777E593}" dt="2024-03-11T06:57:00.445" v="4" actId="20577"/>
        <pc:sldMkLst>
          <pc:docMk/>
          <pc:sldMk cId="3328479271" sldId="372"/>
        </pc:sldMkLst>
        <pc:spChg chg="mod">
          <ac:chgData name="erdem okutan" userId="86b9b4e524fd40f4" providerId="Windows Live" clId="Web-{9A2C4850-1D1B-4AB0-A9A5-DE707777E593}" dt="2024-03-11T06:57:00.445" v="4" actId="20577"/>
          <ac:spMkLst>
            <pc:docMk/>
            <pc:sldMk cId="3328479271" sldId="372"/>
            <ac:spMk id="2" creationId="{721A0537-2331-8798-5E26-E51B7B6A5E52}"/>
          </ac:spMkLst>
        </pc:spChg>
      </pc:sldChg>
    </pc:docChg>
  </pc:docChgLst>
  <pc:docChgLst>
    <pc:chgData name="erdem okutan" userId="86b9b4e524fd40f4" providerId="Windows Live" clId="Web-{145D588B-E23C-4FC0-A8DE-57F1EB0FB6FE}"/>
    <pc:docChg chg="addSld modSld sldOrd">
      <pc:chgData name="erdem okutan" userId="86b9b4e524fd40f4" providerId="Windows Live" clId="Web-{145D588B-E23C-4FC0-A8DE-57F1EB0FB6FE}" dt="2024-03-11T21:18:56.278" v="563" actId="20577"/>
      <pc:docMkLst>
        <pc:docMk/>
      </pc:docMkLst>
      <pc:sldChg chg="modSp">
        <pc:chgData name="erdem okutan" userId="86b9b4e524fd40f4" providerId="Windows Live" clId="Web-{145D588B-E23C-4FC0-A8DE-57F1EB0FB6FE}" dt="2024-03-11T17:17:17.950" v="12" actId="20577"/>
        <pc:sldMkLst>
          <pc:docMk/>
          <pc:sldMk cId="2099008355" sldId="339"/>
        </pc:sldMkLst>
        <pc:spChg chg="mod">
          <ac:chgData name="erdem okutan" userId="86b9b4e524fd40f4" providerId="Windows Live" clId="Web-{145D588B-E23C-4FC0-A8DE-57F1EB0FB6FE}" dt="2024-03-11T17:17:17.950" v="12" actId="20577"/>
          <ac:spMkLst>
            <pc:docMk/>
            <pc:sldMk cId="2099008355" sldId="339"/>
            <ac:spMk id="2" creationId="{C05D45BD-5B25-B32E-F712-18F18E7168E7}"/>
          </ac:spMkLst>
        </pc:spChg>
      </pc:sldChg>
      <pc:sldChg chg="modSp mod modClrScheme chgLayout">
        <pc:chgData name="erdem okutan" userId="86b9b4e524fd40f4" providerId="Windows Live" clId="Web-{145D588B-E23C-4FC0-A8DE-57F1EB0FB6FE}" dt="2024-03-11T17:17:29.982" v="27" actId="20577"/>
        <pc:sldMkLst>
          <pc:docMk/>
          <pc:sldMk cId="4043390973" sldId="340"/>
        </pc:sldMkLst>
        <pc:spChg chg="mod ord">
          <ac:chgData name="erdem okutan" userId="86b9b4e524fd40f4" providerId="Windows Live" clId="Web-{145D588B-E23C-4FC0-A8DE-57F1EB0FB6FE}" dt="2024-03-11T17:17:29.982" v="27" actId="20577"/>
          <ac:spMkLst>
            <pc:docMk/>
            <pc:sldMk cId="4043390973" sldId="340"/>
            <ac:spMk id="2" creationId="{66FBF9F0-B02C-F479-3755-F41439C1E147}"/>
          </ac:spMkLst>
        </pc:spChg>
        <pc:spChg chg="mod ord">
          <ac:chgData name="erdem okutan" userId="86b9b4e524fd40f4" providerId="Windows Live" clId="Web-{145D588B-E23C-4FC0-A8DE-57F1EB0FB6FE}" dt="2024-03-11T17:17:21.279" v="13"/>
          <ac:spMkLst>
            <pc:docMk/>
            <pc:sldMk cId="4043390973" sldId="340"/>
            <ac:spMk id="5" creationId="{CE3C8A46-D49C-FB70-9062-B672F2F7FB49}"/>
          </ac:spMkLst>
        </pc:spChg>
      </pc:sldChg>
      <pc:sldChg chg="modSp mod modClrScheme chgLayout">
        <pc:chgData name="erdem okutan" userId="86b9b4e524fd40f4" providerId="Windows Live" clId="Web-{145D588B-E23C-4FC0-A8DE-57F1EB0FB6FE}" dt="2024-03-11T17:18:11.391" v="51" actId="20577"/>
        <pc:sldMkLst>
          <pc:docMk/>
          <pc:sldMk cId="1041471105" sldId="341"/>
        </pc:sldMkLst>
        <pc:spChg chg="mod ord">
          <ac:chgData name="erdem okutan" userId="86b9b4e524fd40f4" providerId="Windows Live" clId="Web-{145D588B-E23C-4FC0-A8DE-57F1EB0FB6FE}" dt="2024-03-11T17:18:11.391" v="51" actId="20577"/>
          <ac:spMkLst>
            <pc:docMk/>
            <pc:sldMk cId="1041471105" sldId="341"/>
            <ac:spMk id="2" creationId="{F53F4228-0DC4-4119-B9C7-6C936C41E980}"/>
          </ac:spMkLst>
        </pc:spChg>
        <pc:spChg chg="mod ord">
          <ac:chgData name="erdem okutan" userId="86b9b4e524fd40f4" providerId="Windows Live" clId="Web-{145D588B-E23C-4FC0-A8DE-57F1EB0FB6FE}" dt="2024-03-11T17:17:38.764" v="28"/>
          <ac:spMkLst>
            <pc:docMk/>
            <pc:sldMk cId="1041471105" sldId="341"/>
            <ac:spMk id="3" creationId="{714ECC30-C8C7-7D87-4D74-AECB825055F7}"/>
          </ac:spMkLst>
        </pc:spChg>
        <pc:spChg chg="mod ord">
          <ac:chgData name="erdem okutan" userId="86b9b4e524fd40f4" providerId="Windows Live" clId="Web-{145D588B-E23C-4FC0-A8DE-57F1EB0FB6FE}" dt="2024-03-11T17:17:38.764" v="28"/>
          <ac:spMkLst>
            <pc:docMk/>
            <pc:sldMk cId="1041471105" sldId="341"/>
            <ac:spMk id="4" creationId="{7658EE59-4D4C-0681-0DD3-18233C3F94A9}"/>
          </ac:spMkLst>
        </pc:spChg>
        <pc:spChg chg="mod ord">
          <ac:chgData name="erdem okutan" userId="86b9b4e524fd40f4" providerId="Windows Live" clId="Web-{145D588B-E23C-4FC0-A8DE-57F1EB0FB6FE}" dt="2024-03-11T17:17:38.764" v="28"/>
          <ac:spMkLst>
            <pc:docMk/>
            <pc:sldMk cId="1041471105" sldId="341"/>
            <ac:spMk id="5" creationId="{8E5B1204-B9F7-0D66-EBAA-9265C1E35527}"/>
          </ac:spMkLst>
        </pc:spChg>
      </pc:sldChg>
      <pc:sldChg chg="modSp mod modClrScheme chgLayout">
        <pc:chgData name="erdem okutan" userId="86b9b4e524fd40f4" providerId="Windows Live" clId="Web-{145D588B-E23C-4FC0-A8DE-57F1EB0FB6FE}" dt="2024-03-11T17:18:40.737" v="73" actId="20577"/>
        <pc:sldMkLst>
          <pc:docMk/>
          <pc:sldMk cId="812209034" sldId="342"/>
        </pc:sldMkLst>
        <pc:spChg chg="mod ord">
          <ac:chgData name="erdem okutan" userId="86b9b4e524fd40f4" providerId="Windows Live" clId="Web-{145D588B-E23C-4FC0-A8DE-57F1EB0FB6FE}" dt="2024-03-11T17:18:15.048" v="52"/>
          <ac:spMkLst>
            <pc:docMk/>
            <pc:sldMk cId="812209034" sldId="342"/>
            <ac:spMk id="3" creationId="{B02207A1-A505-3185-A282-927E9F6F0E61}"/>
          </ac:spMkLst>
        </pc:spChg>
        <pc:spChg chg="mod ord">
          <ac:chgData name="erdem okutan" userId="86b9b4e524fd40f4" providerId="Windows Live" clId="Web-{145D588B-E23C-4FC0-A8DE-57F1EB0FB6FE}" dt="2024-03-11T17:18:15.048" v="52"/>
          <ac:spMkLst>
            <pc:docMk/>
            <pc:sldMk cId="812209034" sldId="342"/>
            <ac:spMk id="4" creationId="{8D97CD95-A6D1-C7C3-F7D9-C0AB6438B279}"/>
          </ac:spMkLst>
        </pc:spChg>
        <pc:spChg chg="mod ord">
          <ac:chgData name="erdem okutan" userId="86b9b4e524fd40f4" providerId="Windows Live" clId="Web-{145D588B-E23C-4FC0-A8DE-57F1EB0FB6FE}" dt="2024-03-11T17:18:40.737" v="73" actId="20577"/>
          <ac:spMkLst>
            <pc:docMk/>
            <pc:sldMk cId="812209034" sldId="342"/>
            <ac:spMk id="8" creationId="{03CA8C54-30A3-3553-626E-52909A83C86B}"/>
          </ac:spMkLst>
        </pc:spChg>
        <pc:spChg chg="mod ord">
          <ac:chgData name="erdem okutan" userId="86b9b4e524fd40f4" providerId="Windows Live" clId="Web-{145D588B-E23C-4FC0-A8DE-57F1EB0FB6FE}" dt="2024-03-11T17:18:15.048" v="52"/>
          <ac:spMkLst>
            <pc:docMk/>
            <pc:sldMk cId="812209034" sldId="342"/>
            <ac:spMk id="9" creationId="{57454D1F-D2CD-3356-639E-75B37DE30F1F}"/>
          </ac:spMkLst>
        </pc:spChg>
      </pc:sldChg>
      <pc:sldChg chg="modSp mod modClrScheme chgLayout">
        <pc:chgData name="erdem okutan" userId="86b9b4e524fd40f4" providerId="Windows Live" clId="Web-{145D588B-E23C-4FC0-A8DE-57F1EB0FB6FE}" dt="2024-03-11T17:19:01.082" v="91" actId="20577"/>
        <pc:sldMkLst>
          <pc:docMk/>
          <pc:sldMk cId="3813948168" sldId="343"/>
        </pc:sldMkLst>
        <pc:spChg chg="mod ord">
          <ac:chgData name="erdem okutan" userId="86b9b4e524fd40f4" providerId="Windows Live" clId="Web-{145D588B-E23C-4FC0-A8DE-57F1EB0FB6FE}" dt="2024-03-11T17:19:01.082" v="91" actId="20577"/>
          <ac:spMkLst>
            <pc:docMk/>
            <pc:sldMk cId="3813948168" sldId="343"/>
            <ac:spMk id="2" creationId="{CD3F54E4-9956-0B33-D845-8F2AAC5EBC56}"/>
          </ac:spMkLst>
        </pc:spChg>
        <pc:spChg chg="mod ord">
          <ac:chgData name="erdem okutan" userId="86b9b4e524fd40f4" providerId="Windows Live" clId="Web-{145D588B-E23C-4FC0-A8DE-57F1EB0FB6FE}" dt="2024-03-11T17:18:47.081" v="74"/>
          <ac:spMkLst>
            <pc:docMk/>
            <pc:sldMk cId="3813948168" sldId="343"/>
            <ac:spMk id="4" creationId="{94D20DBB-F3DD-CE0A-DCE1-63F191C0CC47}"/>
          </ac:spMkLst>
        </pc:spChg>
        <pc:spChg chg="mod ord">
          <ac:chgData name="erdem okutan" userId="86b9b4e524fd40f4" providerId="Windows Live" clId="Web-{145D588B-E23C-4FC0-A8DE-57F1EB0FB6FE}" dt="2024-03-11T17:18:47.081" v="74"/>
          <ac:spMkLst>
            <pc:docMk/>
            <pc:sldMk cId="3813948168" sldId="343"/>
            <ac:spMk id="5" creationId="{141392FF-67AF-70B5-1C3C-58D39BDFD8BE}"/>
          </ac:spMkLst>
        </pc:spChg>
        <pc:picChg chg="mod ord">
          <ac:chgData name="erdem okutan" userId="86b9b4e524fd40f4" providerId="Windows Live" clId="Web-{145D588B-E23C-4FC0-A8DE-57F1EB0FB6FE}" dt="2024-03-11T17:18:47.081" v="74"/>
          <ac:picMkLst>
            <pc:docMk/>
            <pc:sldMk cId="3813948168" sldId="343"/>
            <ac:picMk id="10" creationId="{2DB9BC6B-625B-CD8D-FB1A-1E9EBC1544D9}"/>
          </ac:picMkLst>
        </pc:picChg>
      </pc:sldChg>
      <pc:sldChg chg="modSp mod modClrScheme chgLayout">
        <pc:chgData name="erdem okutan" userId="86b9b4e524fd40f4" providerId="Windows Live" clId="Web-{145D588B-E23C-4FC0-A8DE-57F1EB0FB6FE}" dt="2024-03-11T17:19:25.193" v="114" actId="20577"/>
        <pc:sldMkLst>
          <pc:docMk/>
          <pc:sldMk cId="3119264358" sldId="344"/>
        </pc:sldMkLst>
        <pc:spChg chg="mod ord">
          <ac:chgData name="erdem okutan" userId="86b9b4e524fd40f4" providerId="Windows Live" clId="Web-{145D588B-E23C-4FC0-A8DE-57F1EB0FB6FE}" dt="2024-03-11T17:19:25.193" v="114" actId="20577"/>
          <ac:spMkLst>
            <pc:docMk/>
            <pc:sldMk cId="3119264358" sldId="344"/>
            <ac:spMk id="2" creationId="{BAFB573E-D6D3-B0CD-C07C-459CD26AF0D2}"/>
          </ac:spMkLst>
        </pc:spChg>
        <pc:spChg chg="mod ord">
          <ac:chgData name="erdem okutan" userId="86b9b4e524fd40f4" providerId="Windows Live" clId="Web-{145D588B-E23C-4FC0-A8DE-57F1EB0FB6FE}" dt="2024-03-11T17:19:05.394" v="92"/>
          <ac:spMkLst>
            <pc:docMk/>
            <pc:sldMk cId="3119264358" sldId="344"/>
            <ac:spMk id="3" creationId="{681FD557-D53B-0844-8823-CB23872487AF}"/>
          </ac:spMkLst>
        </pc:spChg>
        <pc:spChg chg="mod ord">
          <ac:chgData name="erdem okutan" userId="86b9b4e524fd40f4" providerId="Windows Live" clId="Web-{145D588B-E23C-4FC0-A8DE-57F1EB0FB6FE}" dt="2024-03-11T17:19:05.394" v="92"/>
          <ac:spMkLst>
            <pc:docMk/>
            <pc:sldMk cId="3119264358" sldId="344"/>
            <ac:spMk id="4" creationId="{27842E34-541A-0DF0-0999-C86F392588EB}"/>
          </ac:spMkLst>
        </pc:spChg>
        <pc:graphicFrameChg chg="mod ord">
          <ac:chgData name="erdem okutan" userId="86b9b4e524fd40f4" providerId="Windows Live" clId="Web-{145D588B-E23C-4FC0-A8DE-57F1EB0FB6FE}" dt="2024-03-11T17:19:05.394" v="92"/>
          <ac:graphicFrameMkLst>
            <pc:docMk/>
            <pc:sldMk cId="3119264358" sldId="344"/>
            <ac:graphicFrameMk id="6" creationId="{0F79245D-314F-2B78-AB57-5196A89AD1B0}"/>
          </ac:graphicFrameMkLst>
        </pc:graphicFrameChg>
      </pc:sldChg>
      <pc:sldChg chg="modSp">
        <pc:chgData name="erdem okutan" userId="86b9b4e524fd40f4" providerId="Windows Live" clId="Web-{145D588B-E23C-4FC0-A8DE-57F1EB0FB6FE}" dt="2024-03-11T17:19:38.975" v="117" actId="20577"/>
        <pc:sldMkLst>
          <pc:docMk/>
          <pc:sldMk cId="1684465119" sldId="345"/>
        </pc:sldMkLst>
        <pc:spChg chg="mod">
          <ac:chgData name="erdem okutan" userId="86b9b4e524fd40f4" providerId="Windows Live" clId="Web-{145D588B-E23C-4FC0-A8DE-57F1EB0FB6FE}" dt="2024-03-11T17:19:38.975" v="117" actId="20577"/>
          <ac:spMkLst>
            <pc:docMk/>
            <pc:sldMk cId="1684465119" sldId="345"/>
            <ac:spMk id="2" creationId="{A28186A1-11A8-21B1-B6A0-AA1A1DAA5A9A}"/>
          </ac:spMkLst>
        </pc:spChg>
      </pc:sldChg>
      <pc:sldChg chg="modSp">
        <pc:chgData name="erdem okutan" userId="86b9b4e524fd40f4" providerId="Windows Live" clId="Web-{145D588B-E23C-4FC0-A8DE-57F1EB0FB6FE}" dt="2024-03-11T17:20:07.992" v="149" actId="20577"/>
        <pc:sldMkLst>
          <pc:docMk/>
          <pc:sldMk cId="2981044871" sldId="346"/>
        </pc:sldMkLst>
        <pc:spChg chg="mod">
          <ac:chgData name="erdem okutan" userId="86b9b4e524fd40f4" providerId="Windows Live" clId="Web-{145D588B-E23C-4FC0-A8DE-57F1EB0FB6FE}" dt="2024-03-11T17:20:07.992" v="149" actId="20577"/>
          <ac:spMkLst>
            <pc:docMk/>
            <pc:sldMk cId="2981044871" sldId="346"/>
            <ac:spMk id="2" creationId="{31A9C5DD-6B55-DF45-4C6B-6B767B71B1F8}"/>
          </ac:spMkLst>
        </pc:spChg>
      </pc:sldChg>
      <pc:sldChg chg="modSp">
        <pc:chgData name="erdem okutan" userId="86b9b4e524fd40f4" providerId="Windows Live" clId="Web-{145D588B-E23C-4FC0-A8DE-57F1EB0FB6FE}" dt="2024-03-11T21:18:56.278" v="563" actId="20577"/>
        <pc:sldMkLst>
          <pc:docMk/>
          <pc:sldMk cId="2987054129" sldId="358"/>
        </pc:sldMkLst>
        <pc:spChg chg="mod">
          <ac:chgData name="erdem okutan" userId="86b9b4e524fd40f4" providerId="Windows Live" clId="Web-{145D588B-E23C-4FC0-A8DE-57F1EB0FB6FE}" dt="2024-03-11T21:18:56.278" v="563" actId="20577"/>
          <ac:spMkLst>
            <pc:docMk/>
            <pc:sldMk cId="2987054129" sldId="358"/>
            <ac:spMk id="3" creationId="{620C674A-994C-05F8-DF5A-E8B432320B9C}"/>
          </ac:spMkLst>
        </pc:spChg>
      </pc:sldChg>
      <pc:sldChg chg="modSp new">
        <pc:chgData name="erdem okutan" userId="86b9b4e524fd40f4" providerId="Windows Live" clId="Web-{145D588B-E23C-4FC0-A8DE-57F1EB0FB6FE}" dt="2024-03-11T17:21:22.637" v="201" actId="20577"/>
        <pc:sldMkLst>
          <pc:docMk/>
          <pc:sldMk cId="4200179229" sldId="373"/>
        </pc:sldMkLst>
        <pc:spChg chg="mod">
          <ac:chgData name="erdem okutan" userId="86b9b4e524fd40f4" providerId="Windows Live" clId="Web-{145D588B-E23C-4FC0-A8DE-57F1EB0FB6FE}" dt="2024-03-11T17:21:22.637" v="201" actId="20577"/>
          <ac:spMkLst>
            <pc:docMk/>
            <pc:sldMk cId="4200179229" sldId="373"/>
            <ac:spMk id="2" creationId="{80C564C9-9874-E1D2-AA60-0A07EC5DF2F4}"/>
          </ac:spMkLst>
        </pc:spChg>
      </pc:sldChg>
      <pc:sldChg chg="addSp delSp modSp new">
        <pc:chgData name="erdem okutan" userId="86b9b4e524fd40f4" providerId="Windows Live" clId="Web-{145D588B-E23C-4FC0-A8DE-57F1EB0FB6FE}" dt="2024-03-11T17:30:38.500" v="254" actId="20577"/>
        <pc:sldMkLst>
          <pc:docMk/>
          <pc:sldMk cId="2591314687" sldId="374"/>
        </pc:sldMkLst>
        <pc:spChg chg="mod">
          <ac:chgData name="erdem okutan" userId="86b9b4e524fd40f4" providerId="Windows Live" clId="Web-{145D588B-E23C-4FC0-A8DE-57F1EB0FB6FE}" dt="2024-03-11T17:21:40.857" v="206" actId="20577"/>
          <ac:spMkLst>
            <pc:docMk/>
            <pc:sldMk cId="2591314687" sldId="374"/>
            <ac:spMk id="2" creationId="{0B60FDFB-CA77-C44A-EBFC-66E93E685FED}"/>
          </ac:spMkLst>
        </pc:spChg>
        <pc:spChg chg="mod">
          <ac:chgData name="erdem okutan" userId="86b9b4e524fd40f4" providerId="Windows Live" clId="Web-{145D588B-E23C-4FC0-A8DE-57F1EB0FB6FE}" dt="2024-03-11T17:30:38.500" v="254" actId="20577"/>
          <ac:spMkLst>
            <pc:docMk/>
            <pc:sldMk cId="2591314687" sldId="374"/>
            <ac:spMk id="3" creationId="{9D60C86E-656A-293A-4E82-3FFBDBF4A4A9}"/>
          </ac:spMkLst>
        </pc:spChg>
        <pc:spChg chg="del">
          <ac:chgData name="erdem okutan" userId="86b9b4e524fd40f4" providerId="Windows Live" clId="Web-{145D588B-E23C-4FC0-A8DE-57F1EB0FB6FE}" dt="2024-03-11T17:27:34.005" v="225"/>
          <ac:spMkLst>
            <pc:docMk/>
            <pc:sldMk cId="2591314687" sldId="374"/>
            <ac:spMk id="4" creationId="{FC2D67BA-3629-E3AB-7B84-F2AF20FE677F}"/>
          </ac:spMkLst>
        </pc:spChg>
        <pc:picChg chg="add mod ord">
          <ac:chgData name="erdem okutan" userId="86b9b4e524fd40f4" providerId="Windows Live" clId="Web-{145D588B-E23C-4FC0-A8DE-57F1EB0FB6FE}" dt="2024-03-11T17:27:34.005" v="225"/>
          <ac:picMkLst>
            <pc:docMk/>
            <pc:sldMk cId="2591314687" sldId="374"/>
            <ac:picMk id="6" creationId="{5EDF6ACB-71BB-C67D-F9E3-1C0A7CDA1A2B}"/>
          </ac:picMkLst>
        </pc:picChg>
      </pc:sldChg>
      <pc:sldChg chg="addSp delSp modSp new mod setBg">
        <pc:chgData name="erdem okutan" userId="86b9b4e524fd40f4" providerId="Windows Live" clId="Web-{145D588B-E23C-4FC0-A8DE-57F1EB0FB6FE}" dt="2024-03-11T18:25:48.926" v="528"/>
        <pc:sldMkLst>
          <pc:docMk/>
          <pc:sldMk cId="1499956464" sldId="375"/>
        </pc:sldMkLst>
        <pc:spChg chg="mod">
          <ac:chgData name="erdem okutan" userId="86b9b4e524fd40f4" providerId="Windows Live" clId="Web-{145D588B-E23C-4FC0-A8DE-57F1EB0FB6FE}" dt="2024-03-11T18:25:48.926" v="528"/>
          <ac:spMkLst>
            <pc:docMk/>
            <pc:sldMk cId="1499956464" sldId="375"/>
            <ac:spMk id="2" creationId="{71B6B7F4-0B72-882C-1F2C-9353BCECD8D5}"/>
          </ac:spMkLst>
        </pc:spChg>
        <pc:spChg chg="mod">
          <ac:chgData name="erdem okutan" userId="86b9b4e524fd40f4" providerId="Windows Live" clId="Web-{145D588B-E23C-4FC0-A8DE-57F1EB0FB6FE}" dt="2024-03-11T18:25:48.926" v="528"/>
          <ac:spMkLst>
            <pc:docMk/>
            <pc:sldMk cId="1499956464" sldId="375"/>
            <ac:spMk id="3" creationId="{AD3E5380-954D-1EF8-8374-3B12D5DBDBB8}"/>
          </ac:spMkLst>
        </pc:spChg>
        <pc:spChg chg="del">
          <ac:chgData name="erdem okutan" userId="86b9b4e524fd40f4" providerId="Windows Live" clId="Web-{145D588B-E23C-4FC0-A8DE-57F1EB0FB6FE}" dt="2024-03-11T18:25:36.082" v="526"/>
          <ac:spMkLst>
            <pc:docMk/>
            <pc:sldMk cId="1499956464" sldId="375"/>
            <ac:spMk id="4" creationId="{E8A81E2B-2F2D-8DE4-BBDB-0AFE8EDAA7B2}"/>
          </ac:spMkLst>
        </pc:spChg>
        <pc:spChg chg="mod">
          <ac:chgData name="erdem okutan" userId="86b9b4e524fd40f4" providerId="Windows Live" clId="Web-{145D588B-E23C-4FC0-A8DE-57F1EB0FB6FE}" dt="2024-03-11T18:25:48.926" v="528"/>
          <ac:spMkLst>
            <pc:docMk/>
            <pc:sldMk cId="1499956464" sldId="375"/>
            <ac:spMk id="5" creationId="{028DB98E-0364-E31D-F58F-93D83F382D04}"/>
          </ac:spMkLst>
        </pc:spChg>
        <pc:spChg chg="add">
          <ac:chgData name="erdem okutan" userId="86b9b4e524fd40f4" providerId="Windows Live" clId="Web-{145D588B-E23C-4FC0-A8DE-57F1EB0FB6FE}" dt="2024-03-11T18:25:48.926" v="528"/>
          <ac:spMkLst>
            <pc:docMk/>
            <pc:sldMk cId="1499956464" sldId="375"/>
            <ac:spMk id="11" creationId="{0B9EE3F3-89B7-43C3-8651-C4C96830993D}"/>
          </ac:spMkLst>
        </pc:spChg>
        <pc:spChg chg="add">
          <ac:chgData name="erdem okutan" userId="86b9b4e524fd40f4" providerId="Windows Live" clId="Web-{145D588B-E23C-4FC0-A8DE-57F1EB0FB6FE}" dt="2024-03-11T18:25:48.926" v="528"/>
          <ac:spMkLst>
            <pc:docMk/>
            <pc:sldMk cId="1499956464" sldId="375"/>
            <ac:spMk id="13" creationId="{33AE4636-AEEC-45D6-84D4-7AC2DA48ECF8}"/>
          </ac:spMkLst>
        </pc:spChg>
        <pc:spChg chg="add">
          <ac:chgData name="erdem okutan" userId="86b9b4e524fd40f4" providerId="Windows Live" clId="Web-{145D588B-E23C-4FC0-A8DE-57F1EB0FB6FE}" dt="2024-03-11T18:25:48.926" v="528"/>
          <ac:spMkLst>
            <pc:docMk/>
            <pc:sldMk cId="1499956464" sldId="375"/>
            <ac:spMk id="15" creationId="{8D9CE0F4-2EB2-4F1F-8AAC-DB3571D9FE10}"/>
          </ac:spMkLst>
        </pc:spChg>
        <pc:picChg chg="add mod ord">
          <ac:chgData name="erdem okutan" userId="86b9b4e524fd40f4" providerId="Windows Live" clId="Web-{145D588B-E23C-4FC0-A8DE-57F1EB0FB6FE}" dt="2024-03-11T18:25:48.926" v="528"/>
          <ac:picMkLst>
            <pc:docMk/>
            <pc:sldMk cId="1499956464" sldId="375"/>
            <ac:picMk id="6" creationId="{958EC214-1516-CC7C-49D4-B2BAEB558A57}"/>
          </ac:picMkLst>
        </pc:picChg>
      </pc:sldChg>
      <pc:sldChg chg="modSp new">
        <pc:chgData name="erdem okutan" userId="86b9b4e524fd40f4" providerId="Windows Live" clId="Web-{145D588B-E23C-4FC0-A8DE-57F1EB0FB6FE}" dt="2024-03-11T18:22:56.187" v="429" actId="20577"/>
        <pc:sldMkLst>
          <pc:docMk/>
          <pc:sldMk cId="1228864372" sldId="376"/>
        </pc:sldMkLst>
        <pc:spChg chg="mod">
          <ac:chgData name="erdem okutan" userId="86b9b4e524fd40f4" providerId="Windows Live" clId="Web-{145D588B-E23C-4FC0-A8DE-57F1EB0FB6FE}" dt="2024-03-11T18:21:14.746" v="391" actId="20577"/>
          <ac:spMkLst>
            <pc:docMk/>
            <pc:sldMk cId="1228864372" sldId="376"/>
            <ac:spMk id="2" creationId="{92E08D72-3236-2F23-0A30-F4EF4C1FA5BB}"/>
          </ac:spMkLst>
        </pc:spChg>
        <pc:spChg chg="mod">
          <ac:chgData name="erdem okutan" userId="86b9b4e524fd40f4" providerId="Windows Live" clId="Web-{145D588B-E23C-4FC0-A8DE-57F1EB0FB6FE}" dt="2024-03-11T18:22:21.311" v="417" actId="20577"/>
          <ac:spMkLst>
            <pc:docMk/>
            <pc:sldMk cId="1228864372" sldId="376"/>
            <ac:spMk id="3" creationId="{B9546849-8E8C-127F-5B13-DC88A85AA0FC}"/>
          </ac:spMkLst>
        </pc:spChg>
        <pc:spChg chg="mod">
          <ac:chgData name="erdem okutan" userId="86b9b4e524fd40f4" providerId="Windows Live" clId="Web-{145D588B-E23C-4FC0-A8DE-57F1EB0FB6FE}" dt="2024-03-11T18:22:56.187" v="429" actId="20577"/>
          <ac:spMkLst>
            <pc:docMk/>
            <pc:sldMk cId="1228864372" sldId="376"/>
            <ac:spMk id="4" creationId="{FB741EC7-5F0E-481D-3309-1E91D94860A9}"/>
          </ac:spMkLst>
        </pc:spChg>
      </pc:sldChg>
      <pc:sldChg chg="modSp new ord">
        <pc:chgData name="erdem okutan" userId="86b9b4e524fd40f4" providerId="Windows Live" clId="Web-{145D588B-E23C-4FC0-A8DE-57F1EB0FB6FE}" dt="2024-03-11T18:26:22.537" v="539"/>
        <pc:sldMkLst>
          <pc:docMk/>
          <pc:sldMk cId="2775556241" sldId="377"/>
        </pc:sldMkLst>
        <pc:spChg chg="mod">
          <ac:chgData name="erdem okutan" userId="86b9b4e524fd40f4" providerId="Windows Live" clId="Web-{145D588B-E23C-4FC0-A8DE-57F1EB0FB6FE}" dt="2024-03-11T18:26:16.427" v="538" actId="20577"/>
          <ac:spMkLst>
            <pc:docMk/>
            <pc:sldMk cId="2775556241" sldId="377"/>
            <ac:spMk id="2" creationId="{00D8EF98-9447-4C42-F6FB-D17E9E447EF9}"/>
          </ac:spMkLst>
        </pc:spChg>
      </pc:sldChg>
      <pc:sldChg chg="modSp new">
        <pc:chgData name="erdem okutan" userId="86b9b4e524fd40f4" providerId="Windows Live" clId="Web-{145D588B-E23C-4FC0-A8DE-57F1EB0FB6FE}" dt="2024-03-11T18:40:01.202" v="548" actId="20577"/>
        <pc:sldMkLst>
          <pc:docMk/>
          <pc:sldMk cId="3869301793" sldId="378"/>
        </pc:sldMkLst>
        <pc:spChg chg="mod">
          <ac:chgData name="erdem okutan" userId="86b9b4e524fd40f4" providerId="Windows Live" clId="Web-{145D588B-E23C-4FC0-A8DE-57F1EB0FB6FE}" dt="2024-03-11T18:40:01.202" v="548" actId="20577"/>
          <ac:spMkLst>
            <pc:docMk/>
            <pc:sldMk cId="3869301793" sldId="378"/>
            <ac:spMk id="2" creationId="{C65DC723-BA5F-F788-BF8E-2D8ECAB5FAED}"/>
          </ac:spMkLst>
        </pc:spChg>
      </pc:sldChg>
    </pc:docChg>
  </pc:docChgLst>
  <pc:docChgLst>
    <pc:chgData name="erdem okutan" userId="86b9b4e524fd40f4" providerId="Windows Live" clId="Web-{63301FB7-4FD0-4772-A361-E40347D90690}"/>
    <pc:docChg chg="addSld modSld">
      <pc:chgData name="erdem okutan" userId="86b9b4e524fd40f4" providerId="Windows Live" clId="Web-{63301FB7-4FD0-4772-A361-E40347D90690}" dt="2024-03-12T14:11:16.349" v="670" actId="20577"/>
      <pc:docMkLst>
        <pc:docMk/>
      </pc:docMkLst>
      <pc:sldChg chg="modSp">
        <pc:chgData name="erdem okutan" userId="86b9b4e524fd40f4" providerId="Windows Live" clId="Web-{63301FB7-4FD0-4772-A361-E40347D90690}" dt="2024-03-12T12:12:58.015" v="1" actId="20577"/>
        <pc:sldMkLst>
          <pc:docMk/>
          <pc:sldMk cId="582749365" sldId="336"/>
        </pc:sldMkLst>
        <pc:spChg chg="mod">
          <ac:chgData name="erdem okutan" userId="86b9b4e524fd40f4" providerId="Windows Live" clId="Web-{63301FB7-4FD0-4772-A361-E40347D90690}" dt="2024-03-12T12:12:58.015" v="1" actId="20577"/>
          <ac:spMkLst>
            <pc:docMk/>
            <pc:sldMk cId="582749365" sldId="336"/>
            <ac:spMk id="7" creationId="{70B4EC43-20C2-1DA5-646B-B8D26CF7D003}"/>
          </ac:spMkLst>
        </pc:spChg>
      </pc:sldChg>
      <pc:sldChg chg="modSp">
        <pc:chgData name="erdem okutan" userId="86b9b4e524fd40f4" providerId="Windows Live" clId="Web-{63301FB7-4FD0-4772-A361-E40347D90690}" dt="2024-03-12T12:14:22.831" v="24" actId="20577"/>
        <pc:sldMkLst>
          <pc:docMk/>
          <pc:sldMk cId="2099008355" sldId="339"/>
        </pc:sldMkLst>
        <pc:spChg chg="mod">
          <ac:chgData name="erdem okutan" userId="86b9b4e524fd40f4" providerId="Windows Live" clId="Web-{63301FB7-4FD0-4772-A361-E40347D90690}" dt="2024-03-12T12:14:22.831" v="24" actId="20577"/>
          <ac:spMkLst>
            <pc:docMk/>
            <pc:sldMk cId="2099008355" sldId="339"/>
            <ac:spMk id="4" creationId="{B931AA74-1B85-8980-9816-4DAB721C1BE4}"/>
          </ac:spMkLst>
        </pc:spChg>
      </pc:sldChg>
      <pc:sldChg chg="modSp">
        <pc:chgData name="erdem okutan" userId="86b9b4e524fd40f4" providerId="Windows Live" clId="Web-{63301FB7-4FD0-4772-A361-E40347D90690}" dt="2024-03-12T12:14:11.346" v="22" actId="20577"/>
        <pc:sldMkLst>
          <pc:docMk/>
          <pc:sldMk cId="4043390973" sldId="340"/>
        </pc:sldMkLst>
        <pc:spChg chg="mod">
          <ac:chgData name="erdem okutan" userId="86b9b4e524fd40f4" providerId="Windows Live" clId="Web-{63301FB7-4FD0-4772-A361-E40347D90690}" dt="2024-03-12T12:14:11.346" v="22" actId="20577"/>
          <ac:spMkLst>
            <pc:docMk/>
            <pc:sldMk cId="4043390973" sldId="340"/>
            <ac:spMk id="5" creationId="{CE3C8A46-D49C-FB70-9062-B672F2F7FB49}"/>
          </ac:spMkLst>
        </pc:spChg>
      </pc:sldChg>
      <pc:sldChg chg="modSp">
        <pc:chgData name="erdem okutan" userId="86b9b4e524fd40f4" providerId="Windows Live" clId="Web-{63301FB7-4FD0-4772-A361-E40347D90690}" dt="2024-03-12T12:14:00.392" v="21" actId="20577"/>
        <pc:sldMkLst>
          <pc:docMk/>
          <pc:sldMk cId="1041471105" sldId="341"/>
        </pc:sldMkLst>
        <pc:spChg chg="mod">
          <ac:chgData name="erdem okutan" userId="86b9b4e524fd40f4" providerId="Windows Live" clId="Web-{63301FB7-4FD0-4772-A361-E40347D90690}" dt="2024-03-12T12:14:00.392" v="21" actId="20577"/>
          <ac:spMkLst>
            <pc:docMk/>
            <pc:sldMk cId="1041471105" sldId="341"/>
            <ac:spMk id="4" creationId="{7658EE59-4D4C-0681-0DD3-18233C3F94A9}"/>
          </ac:spMkLst>
        </pc:spChg>
      </pc:sldChg>
      <pc:sldChg chg="modSp">
        <pc:chgData name="erdem okutan" userId="86b9b4e524fd40f4" providerId="Windows Live" clId="Web-{63301FB7-4FD0-4772-A361-E40347D90690}" dt="2024-03-12T12:13:48.923" v="20" actId="20577"/>
        <pc:sldMkLst>
          <pc:docMk/>
          <pc:sldMk cId="812209034" sldId="342"/>
        </pc:sldMkLst>
        <pc:spChg chg="mod">
          <ac:chgData name="erdem okutan" userId="86b9b4e524fd40f4" providerId="Windows Live" clId="Web-{63301FB7-4FD0-4772-A361-E40347D90690}" dt="2024-03-12T12:13:48.923" v="20" actId="20577"/>
          <ac:spMkLst>
            <pc:docMk/>
            <pc:sldMk cId="812209034" sldId="342"/>
            <ac:spMk id="4" creationId="{8D97CD95-A6D1-C7C3-F7D9-C0AB6438B279}"/>
          </ac:spMkLst>
        </pc:spChg>
      </pc:sldChg>
      <pc:sldChg chg="modSp">
        <pc:chgData name="erdem okutan" userId="86b9b4e524fd40f4" providerId="Windows Live" clId="Web-{63301FB7-4FD0-4772-A361-E40347D90690}" dt="2024-03-12T12:13:37.204" v="19" actId="20577"/>
        <pc:sldMkLst>
          <pc:docMk/>
          <pc:sldMk cId="3813948168" sldId="343"/>
        </pc:sldMkLst>
        <pc:spChg chg="mod">
          <ac:chgData name="erdem okutan" userId="86b9b4e524fd40f4" providerId="Windows Live" clId="Web-{63301FB7-4FD0-4772-A361-E40347D90690}" dt="2024-03-12T12:13:37.204" v="19" actId="20577"/>
          <ac:spMkLst>
            <pc:docMk/>
            <pc:sldMk cId="3813948168" sldId="343"/>
            <ac:spMk id="4" creationId="{94D20DBB-F3DD-CE0A-DCE1-63F191C0CC47}"/>
          </ac:spMkLst>
        </pc:spChg>
      </pc:sldChg>
      <pc:sldChg chg="modSp">
        <pc:chgData name="erdem okutan" userId="86b9b4e524fd40f4" providerId="Windows Live" clId="Web-{63301FB7-4FD0-4772-A361-E40347D90690}" dt="2024-03-12T12:13:23.438" v="5" actId="20577"/>
        <pc:sldMkLst>
          <pc:docMk/>
          <pc:sldMk cId="3119264358" sldId="344"/>
        </pc:sldMkLst>
        <pc:spChg chg="mod">
          <ac:chgData name="erdem okutan" userId="86b9b4e524fd40f4" providerId="Windows Live" clId="Web-{63301FB7-4FD0-4772-A361-E40347D90690}" dt="2024-03-12T12:13:23.438" v="5" actId="20577"/>
          <ac:spMkLst>
            <pc:docMk/>
            <pc:sldMk cId="3119264358" sldId="344"/>
            <ac:spMk id="3" creationId="{681FD557-D53B-0844-8823-CB23872487AF}"/>
          </ac:spMkLst>
        </pc:spChg>
      </pc:sldChg>
      <pc:sldChg chg="modSp">
        <pc:chgData name="erdem okutan" userId="86b9b4e524fd40f4" providerId="Windows Live" clId="Web-{63301FB7-4FD0-4772-A361-E40347D90690}" dt="2024-03-12T12:13:09.250" v="3" actId="20577"/>
        <pc:sldMkLst>
          <pc:docMk/>
          <pc:sldMk cId="3493061142" sldId="347"/>
        </pc:sldMkLst>
        <pc:spChg chg="mod">
          <ac:chgData name="erdem okutan" userId="86b9b4e524fd40f4" providerId="Windows Live" clId="Web-{63301FB7-4FD0-4772-A361-E40347D90690}" dt="2024-03-12T12:13:09.250" v="3" actId="20577"/>
          <ac:spMkLst>
            <pc:docMk/>
            <pc:sldMk cId="3493061142" sldId="347"/>
            <ac:spMk id="3" creationId="{1EC6DB3D-3AE2-9478-3245-FE2F98B96EC7}"/>
          </ac:spMkLst>
        </pc:spChg>
      </pc:sldChg>
      <pc:sldChg chg="modSp">
        <pc:chgData name="erdem okutan" userId="86b9b4e524fd40f4" providerId="Windows Live" clId="Web-{63301FB7-4FD0-4772-A361-E40347D90690}" dt="2024-03-12T12:22:56.551" v="290" actId="20577"/>
        <pc:sldMkLst>
          <pc:docMk/>
          <pc:sldMk cId="2421506438" sldId="349"/>
        </pc:sldMkLst>
        <pc:spChg chg="mod">
          <ac:chgData name="erdem okutan" userId="86b9b4e524fd40f4" providerId="Windows Live" clId="Web-{63301FB7-4FD0-4772-A361-E40347D90690}" dt="2024-03-12T12:22:56.551" v="290" actId="20577"/>
          <ac:spMkLst>
            <pc:docMk/>
            <pc:sldMk cId="2421506438" sldId="349"/>
            <ac:spMk id="7" creationId="{70B4EC43-20C2-1DA5-646B-B8D26CF7D003}"/>
          </ac:spMkLst>
        </pc:spChg>
      </pc:sldChg>
      <pc:sldChg chg="modSp">
        <pc:chgData name="erdem okutan" userId="86b9b4e524fd40f4" providerId="Windows Live" clId="Web-{63301FB7-4FD0-4772-A361-E40347D90690}" dt="2024-03-12T12:18:14.573" v="141" actId="20577"/>
        <pc:sldMkLst>
          <pc:docMk/>
          <pc:sldMk cId="1585381785" sldId="350"/>
        </pc:sldMkLst>
        <pc:spChg chg="mod">
          <ac:chgData name="erdem okutan" userId="86b9b4e524fd40f4" providerId="Windows Live" clId="Web-{63301FB7-4FD0-4772-A361-E40347D90690}" dt="2024-03-12T12:18:14.573" v="141" actId="20577"/>
          <ac:spMkLst>
            <pc:docMk/>
            <pc:sldMk cId="1585381785" sldId="350"/>
            <ac:spMk id="7" creationId="{70B4EC43-20C2-1DA5-646B-B8D26CF7D003}"/>
          </ac:spMkLst>
        </pc:spChg>
      </pc:sldChg>
      <pc:sldChg chg="modSp">
        <pc:chgData name="erdem okutan" userId="86b9b4e524fd40f4" providerId="Windows Live" clId="Web-{63301FB7-4FD0-4772-A361-E40347D90690}" dt="2024-03-12T12:18:10.635" v="134" actId="20577"/>
        <pc:sldMkLst>
          <pc:docMk/>
          <pc:sldMk cId="2263831953" sldId="351"/>
        </pc:sldMkLst>
        <pc:spChg chg="mod">
          <ac:chgData name="erdem okutan" userId="86b9b4e524fd40f4" providerId="Windows Live" clId="Web-{63301FB7-4FD0-4772-A361-E40347D90690}" dt="2024-03-12T12:18:10.635" v="134" actId="20577"/>
          <ac:spMkLst>
            <pc:docMk/>
            <pc:sldMk cId="2263831953" sldId="351"/>
            <ac:spMk id="3" creationId="{1EDFC043-8C8D-AC00-F838-375613316A7D}"/>
          </ac:spMkLst>
        </pc:spChg>
      </pc:sldChg>
      <pc:sldChg chg="modSp">
        <pc:chgData name="erdem okutan" userId="86b9b4e524fd40f4" providerId="Windows Live" clId="Web-{63301FB7-4FD0-4772-A361-E40347D90690}" dt="2024-03-12T12:18:07.354" v="123" actId="20577"/>
        <pc:sldMkLst>
          <pc:docMk/>
          <pc:sldMk cId="4236434360" sldId="353"/>
        </pc:sldMkLst>
        <pc:spChg chg="mod">
          <ac:chgData name="erdem okutan" userId="86b9b4e524fd40f4" providerId="Windows Live" clId="Web-{63301FB7-4FD0-4772-A361-E40347D90690}" dt="2024-03-12T12:18:07.354" v="123" actId="20577"/>
          <ac:spMkLst>
            <pc:docMk/>
            <pc:sldMk cId="4236434360" sldId="353"/>
            <ac:spMk id="3" creationId="{64E64AFE-4114-76CB-486A-DB8BE79F5BA0}"/>
          </ac:spMkLst>
        </pc:spChg>
      </pc:sldChg>
      <pc:sldChg chg="modSp">
        <pc:chgData name="erdem okutan" userId="86b9b4e524fd40f4" providerId="Windows Live" clId="Web-{63301FB7-4FD0-4772-A361-E40347D90690}" dt="2024-03-12T12:16:05.053" v="56" actId="20577"/>
        <pc:sldMkLst>
          <pc:docMk/>
          <pc:sldMk cId="2390676097" sldId="365"/>
        </pc:sldMkLst>
        <pc:spChg chg="mod">
          <ac:chgData name="erdem okutan" userId="86b9b4e524fd40f4" providerId="Windows Live" clId="Web-{63301FB7-4FD0-4772-A361-E40347D90690}" dt="2024-03-12T12:16:05.053" v="56" actId="20577"/>
          <ac:spMkLst>
            <pc:docMk/>
            <pc:sldMk cId="2390676097" sldId="365"/>
            <ac:spMk id="3" creationId="{B8D85F88-9E10-E33D-456E-6529B5CA86C3}"/>
          </ac:spMkLst>
        </pc:spChg>
      </pc:sldChg>
      <pc:sldChg chg="modSp">
        <pc:chgData name="erdem okutan" userId="86b9b4e524fd40f4" providerId="Windows Live" clId="Web-{63301FB7-4FD0-4772-A361-E40347D90690}" dt="2024-03-12T12:15:06.473" v="26" actId="20577"/>
        <pc:sldMkLst>
          <pc:docMk/>
          <pc:sldMk cId="512199155" sldId="369"/>
        </pc:sldMkLst>
        <pc:spChg chg="mod">
          <ac:chgData name="erdem okutan" userId="86b9b4e524fd40f4" providerId="Windows Live" clId="Web-{63301FB7-4FD0-4772-A361-E40347D90690}" dt="2024-03-12T12:15:06.473" v="26" actId="20577"/>
          <ac:spMkLst>
            <pc:docMk/>
            <pc:sldMk cId="512199155" sldId="369"/>
            <ac:spMk id="3" creationId="{476906C4-9E04-FA81-A19F-975AB440A527}"/>
          </ac:spMkLst>
        </pc:spChg>
      </pc:sldChg>
      <pc:sldChg chg="modSp">
        <pc:chgData name="erdem okutan" userId="86b9b4e524fd40f4" providerId="Windows Live" clId="Web-{63301FB7-4FD0-4772-A361-E40347D90690}" dt="2024-03-12T12:14:55.410" v="25" actId="20577"/>
        <pc:sldMkLst>
          <pc:docMk/>
          <pc:sldMk cId="4045873497" sldId="370"/>
        </pc:sldMkLst>
        <pc:spChg chg="mod">
          <ac:chgData name="erdem okutan" userId="86b9b4e524fd40f4" providerId="Windows Live" clId="Web-{63301FB7-4FD0-4772-A361-E40347D90690}" dt="2024-03-12T12:14:55.410" v="25" actId="20577"/>
          <ac:spMkLst>
            <pc:docMk/>
            <pc:sldMk cId="4045873497" sldId="370"/>
            <ac:spMk id="3" creationId="{359FC546-595E-A950-EB78-1072E2374FE1}"/>
          </ac:spMkLst>
        </pc:spChg>
      </pc:sldChg>
      <pc:sldChg chg="modSp">
        <pc:chgData name="erdem okutan" userId="86b9b4e524fd40f4" providerId="Windows Live" clId="Web-{63301FB7-4FD0-4772-A361-E40347D90690}" dt="2024-03-12T12:13:09.688" v="4" actId="20577"/>
        <pc:sldMkLst>
          <pc:docMk/>
          <pc:sldMk cId="4200179229" sldId="373"/>
        </pc:sldMkLst>
        <pc:spChg chg="mod">
          <ac:chgData name="erdem okutan" userId="86b9b4e524fd40f4" providerId="Windows Live" clId="Web-{63301FB7-4FD0-4772-A361-E40347D90690}" dt="2024-03-12T12:13:09.688" v="4" actId="20577"/>
          <ac:spMkLst>
            <pc:docMk/>
            <pc:sldMk cId="4200179229" sldId="373"/>
            <ac:spMk id="3" creationId="{61E7ED5E-BCFA-17BC-BD20-DC5ABB86472B}"/>
          </ac:spMkLst>
        </pc:spChg>
      </pc:sldChg>
      <pc:sldChg chg="addSp delSp modSp">
        <pc:chgData name="erdem okutan" userId="86b9b4e524fd40f4" providerId="Windows Live" clId="Web-{63301FB7-4FD0-4772-A361-E40347D90690}" dt="2024-03-12T12:17:11.149" v="89" actId="20577"/>
        <pc:sldMkLst>
          <pc:docMk/>
          <pc:sldMk cId="3869301793" sldId="378"/>
        </pc:sldMkLst>
        <pc:spChg chg="mod">
          <ac:chgData name="erdem okutan" userId="86b9b4e524fd40f4" providerId="Windows Live" clId="Web-{63301FB7-4FD0-4772-A361-E40347D90690}" dt="2024-03-12T12:17:11.149" v="89" actId="20577"/>
          <ac:spMkLst>
            <pc:docMk/>
            <pc:sldMk cId="3869301793" sldId="378"/>
            <ac:spMk id="2" creationId="{C65DC723-BA5F-F788-BF8E-2D8ECAB5FAED}"/>
          </ac:spMkLst>
        </pc:spChg>
        <pc:spChg chg="del mod">
          <ac:chgData name="erdem okutan" userId="86b9b4e524fd40f4" providerId="Windows Live" clId="Web-{63301FB7-4FD0-4772-A361-E40347D90690}" dt="2024-03-12T12:16:36.460" v="81"/>
          <ac:spMkLst>
            <pc:docMk/>
            <pc:sldMk cId="3869301793" sldId="378"/>
            <ac:spMk id="3" creationId="{71A67A2E-A608-C260-6ED1-B9EA77DD9461}"/>
          </ac:spMkLst>
        </pc:spChg>
        <pc:spChg chg="del">
          <ac:chgData name="erdem okutan" userId="86b9b4e524fd40f4" providerId="Windows Live" clId="Web-{63301FB7-4FD0-4772-A361-E40347D90690}" dt="2024-03-12T12:15:31.349" v="27"/>
          <ac:spMkLst>
            <pc:docMk/>
            <pc:sldMk cId="3869301793" sldId="378"/>
            <ac:spMk id="4" creationId="{CCB64E44-E05F-0414-0F75-3F9836BA0AD5}"/>
          </ac:spMkLst>
        </pc:spChg>
        <pc:picChg chg="add mod ord">
          <ac:chgData name="erdem okutan" userId="86b9b4e524fd40f4" providerId="Windows Live" clId="Web-{63301FB7-4FD0-4772-A361-E40347D90690}" dt="2024-03-12T12:16:38.054" v="82" actId="1076"/>
          <ac:picMkLst>
            <pc:docMk/>
            <pc:sldMk cId="3869301793" sldId="378"/>
            <ac:picMk id="6" creationId="{32EF99F2-461B-9080-D7EA-6CCAE8972721}"/>
          </ac:picMkLst>
        </pc:picChg>
        <pc:picChg chg="add del mod">
          <ac:chgData name="erdem okutan" userId="86b9b4e524fd40f4" providerId="Windows Live" clId="Web-{63301FB7-4FD0-4772-A361-E40347D90690}" dt="2024-03-12T12:16:31.382" v="80"/>
          <ac:picMkLst>
            <pc:docMk/>
            <pc:sldMk cId="3869301793" sldId="378"/>
            <ac:picMk id="8" creationId="{E6B07285-E37B-DAA7-7B57-6559DC10992E}"/>
          </ac:picMkLst>
        </pc:picChg>
        <pc:picChg chg="add mod ord">
          <ac:chgData name="erdem okutan" userId="86b9b4e524fd40f4" providerId="Windows Live" clId="Web-{63301FB7-4FD0-4772-A361-E40347D90690}" dt="2024-03-12T12:16:36.460" v="81"/>
          <ac:picMkLst>
            <pc:docMk/>
            <pc:sldMk cId="3869301793" sldId="378"/>
            <ac:picMk id="9" creationId="{571C757E-2A18-4D9C-024C-AB7F46F923C1}"/>
          </ac:picMkLst>
        </pc:picChg>
      </pc:sldChg>
      <pc:sldChg chg="modSp new">
        <pc:chgData name="erdem okutan" userId="86b9b4e524fd40f4" providerId="Windows Live" clId="Web-{63301FB7-4FD0-4772-A361-E40347D90690}" dt="2024-03-12T12:18:02.369" v="115" actId="20577"/>
        <pc:sldMkLst>
          <pc:docMk/>
          <pc:sldMk cId="4101245543" sldId="379"/>
        </pc:sldMkLst>
        <pc:spChg chg="mod">
          <ac:chgData name="erdem okutan" userId="86b9b4e524fd40f4" providerId="Windows Live" clId="Web-{63301FB7-4FD0-4772-A361-E40347D90690}" dt="2024-03-12T12:18:02.369" v="115" actId="20577"/>
          <ac:spMkLst>
            <pc:docMk/>
            <pc:sldMk cId="4101245543" sldId="379"/>
            <ac:spMk id="2" creationId="{517779D2-CD18-66C9-0A77-F5D5070DC4AC}"/>
          </ac:spMkLst>
        </pc:spChg>
      </pc:sldChg>
      <pc:sldChg chg="addSp delSp modSp new mod modClrScheme chgLayout">
        <pc:chgData name="erdem okutan" userId="86b9b4e524fd40f4" providerId="Windows Live" clId="Web-{63301FB7-4FD0-4772-A361-E40347D90690}" dt="2024-03-12T12:18:59.543" v="160"/>
        <pc:sldMkLst>
          <pc:docMk/>
          <pc:sldMk cId="4126467072" sldId="380"/>
        </pc:sldMkLst>
        <pc:spChg chg="mod ord">
          <ac:chgData name="erdem okutan" userId="86b9b4e524fd40f4" providerId="Windows Live" clId="Web-{63301FB7-4FD0-4772-A361-E40347D90690}" dt="2024-03-12T12:18:49.918" v="159" actId="20577"/>
          <ac:spMkLst>
            <pc:docMk/>
            <pc:sldMk cId="4126467072" sldId="380"/>
            <ac:spMk id="2" creationId="{ACD37735-491A-8B64-FE39-41CE607F88E9}"/>
          </ac:spMkLst>
        </pc:spChg>
        <pc:spChg chg="mod ord">
          <ac:chgData name="erdem okutan" userId="86b9b4e524fd40f4" providerId="Windows Live" clId="Web-{63301FB7-4FD0-4772-A361-E40347D90690}" dt="2024-03-12T12:18:25.105" v="147"/>
          <ac:spMkLst>
            <pc:docMk/>
            <pc:sldMk cId="4126467072" sldId="380"/>
            <ac:spMk id="3" creationId="{DFE6159E-537F-D86A-95CD-3311BABB5FD3}"/>
          </ac:spMkLst>
        </pc:spChg>
        <pc:spChg chg="mod ord">
          <ac:chgData name="erdem okutan" userId="86b9b4e524fd40f4" providerId="Windows Live" clId="Web-{63301FB7-4FD0-4772-A361-E40347D90690}" dt="2024-03-12T12:18:25.105" v="147"/>
          <ac:spMkLst>
            <pc:docMk/>
            <pc:sldMk cId="4126467072" sldId="380"/>
            <ac:spMk id="4" creationId="{DECC2D7D-E0F6-A0A5-2358-819FA5D6E1B2}"/>
          </ac:spMkLst>
        </pc:spChg>
        <pc:spChg chg="add del mod ord">
          <ac:chgData name="erdem okutan" userId="86b9b4e524fd40f4" providerId="Windows Live" clId="Web-{63301FB7-4FD0-4772-A361-E40347D90690}" dt="2024-03-12T12:18:59.543" v="160"/>
          <ac:spMkLst>
            <pc:docMk/>
            <pc:sldMk cId="4126467072" sldId="380"/>
            <ac:spMk id="5" creationId="{9C1F2923-06CE-67F0-5A79-6187E6C77019}"/>
          </ac:spMkLst>
        </pc:spChg>
      </pc:sldChg>
      <pc:sldChg chg="modSp new">
        <pc:chgData name="erdem okutan" userId="86b9b4e524fd40f4" providerId="Windows Live" clId="Web-{63301FB7-4FD0-4772-A361-E40347D90690}" dt="2024-03-12T12:19:41.154" v="170" actId="20577"/>
        <pc:sldMkLst>
          <pc:docMk/>
          <pc:sldMk cId="2155415971" sldId="381"/>
        </pc:sldMkLst>
        <pc:spChg chg="mod">
          <ac:chgData name="erdem okutan" userId="86b9b4e524fd40f4" providerId="Windows Live" clId="Web-{63301FB7-4FD0-4772-A361-E40347D90690}" dt="2024-03-12T12:19:41.154" v="170" actId="20577"/>
          <ac:spMkLst>
            <pc:docMk/>
            <pc:sldMk cId="2155415971" sldId="381"/>
            <ac:spMk id="2" creationId="{21902EB0-91F7-5DA4-EA29-B11DDC45A0A0}"/>
          </ac:spMkLst>
        </pc:spChg>
        <pc:spChg chg="mod">
          <ac:chgData name="erdem okutan" userId="86b9b4e524fd40f4" providerId="Windows Live" clId="Web-{63301FB7-4FD0-4772-A361-E40347D90690}" dt="2024-03-12T12:18:16.026" v="144" actId="20577"/>
          <ac:spMkLst>
            <pc:docMk/>
            <pc:sldMk cId="2155415971" sldId="381"/>
            <ac:spMk id="3" creationId="{EB194719-BB91-D147-55C7-0553C58A13D6}"/>
          </ac:spMkLst>
        </pc:spChg>
      </pc:sldChg>
      <pc:sldChg chg="addSp delSp modSp new mod setBg">
        <pc:chgData name="erdem okutan" userId="86b9b4e524fd40f4" providerId="Windows Live" clId="Web-{63301FB7-4FD0-4772-A361-E40347D90690}" dt="2024-03-12T12:37:59.847" v="338"/>
        <pc:sldMkLst>
          <pc:docMk/>
          <pc:sldMk cId="1223843482" sldId="382"/>
        </pc:sldMkLst>
        <pc:spChg chg="mod">
          <ac:chgData name="erdem okutan" userId="86b9b4e524fd40f4" providerId="Windows Live" clId="Web-{63301FB7-4FD0-4772-A361-E40347D90690}" dt="2024-03-12T12:37:59.847" v="338"/>
          <ac:spMkLst>
            <pc:docMk/>
            <pc:sldMk cId="1223843482" sldId="382"/>
            <ac:spMk id="2" creationId="{EE54038B-2025-79A5-9AC0-FC405D1BABD5}"/>
          </ac:spMkLst>
        </pc:spChg>
        <pc:spChg chg="del">
          <ac:chgData name="erdem okutan" userId="86b9b4e524fd40f4" providerId="Windows Live" clId="Web-{63301FB7-4FD0-4772-A361-E40347D90690}" dt="2024-03-12T12:35:24.530" v="309"/>
          <ac:spMkLst>
            <pc:docMk/>
            <pc:sldMk cId="1223843482" sldId="382"/>
            <ac:spMk id="3" creationId="{A2BF50B3-8133-677B-34BE-B499DC7DB7D8}"/>
          </ac:spMkLst>
        </pc:spChg>
        <pc:spChg chg="mod">
          <ac:chgData name="erdem okutan" userId="86b9b4e524fd40f4" providerId="Windows Live" clId="Web-{63301FB7-4FD0-4772-A361-E40347D90690}" dt="2024-03-12T12:37:59.847" v="338"/>
          <ac:spMkLst>
            <pc:docMk/>
            <pc:sldMk cId="1223843482" sldId="382"/>
            <ac:spMk id="4" creationId="{FEFEEFA9-1E59-B067-5663-B092CF842B07}"/>
          </ac:spMkLst>
        </pc:spChg>
        <pc:spChg chg="mod ord">
          <ac:chgData name="erdem okutan" userId="86b9b4e524fd40f4" providerId="Windows Live" clId="Web-{63301FB7-4FD0-4772-A361-E40347D90690}" dt="2024-03-12T12:37:59.847" v="338"/>
          <ac:spMkLst>
            <pc:docMk/>
            <pc:sldMk cId="1223843482" sldId="382"/>
            <ac:spMk id="5" creationId="{0FA4B910-1F03-3160-174F-B3CFDEDF33B0}"/>
          </ac:spMkLst>
        </pc:spChg>
        <pc:spChg chg="add del">
          <ac:chgData name="erdem okutan" userId="86b9b4e524fd40f4" providerId="Windows Live" clId="Web-{63301FB7-4FD0-4772-A361-E40347D90690}" dt="2024-03-12T12:37:59.832" v="337"/>
          <ac:spMkLst>
            <pc:docMk/>
            <pc:sldMk cId="1223843482" sldId="382"/>
            <ac:spMk id="9" creationId="{B2DD41CD-8F47-4F56-AD12-4E2FF7696987}"/>
          </ac:spMkLst>
        </pc:spChg>
        <pc:spChg chg="add del mod">
          <ac:chgData name="erdem okutan" userId="86b9b4e524fd40f4" providerId="Windows Live" clId="Web-{63301FB7-4FD0-4772-A361-E40347D90690}" dt="2024-03-12T12:37:39.784" v="333"/>
          <ac:spMkLst>
            <pc:docMk/>
            <pc:sldMk cId="1223843482" sldId="382"/>
            <ac:spMk id="10" creationId="{F66FAB1C-2F7A-4256-77F1-5D221E9B41BF}"/>
          </ac:spMkLst>
        </pc:spChg>
        <pc:spChg chg="add del">
          <ac:chgData name="erdem okutan" userId="86b9b4e524fd40f4" providerId="Windows Live" clId="Web-{63301FB7-4FD0-4772-A361-E40347D90690}" dt="2024-03-12T12:37:59.832" v="337"/>
          <ac:spMkLst>
            <pc:docMk/>
            <pc:sldMk cId="1223843482" sldId="382"/>
            <ac:spMk id="11" creationId="{45D37F4E-DDB4-456B-97E0-9937730A039F}"/>
          </ac:spMkLst>
        </pc:spChg>
        <pc:spChg chg="add del">
          <ac:chgData name="erdem okutan" userId="86b9b4e524fd40f4" providerId="Windows Live" clId="Web-{63301FB7-4FD0-4772-A361-E40347D90690}" dt="2024-03-12T12:37:22.643" v="330"/>
          <ac:spMkLst>
            <pc:docMk/>
            <pc:sldMk cId="1223843482" sldId="382"/>
            <ac:spMk id="13" creationId="{385E1BDC-A9B0-4A87-82E3-F3187F69A802}"/>
          </ac:spMkLst>
        </pc:spChg>
        <pc:spChg chg="add">
          <ac:chgData name="erdem okutan" userId="86b9b4e524fd40f4" providerId="Windows Live" clId="Web-{63301FB7-4FD0-4772-A361-E40347D90690}" dt="2024-03-12T12:37:59.847" v="338"/>
          <ac:spMkLst>
            <pc:docMk/>
            <pc:sldMk cId="1223843482" sldId="382"/>
            <ac:spMk id="14" creationId="{743AA782-23D1-4521-8CAD-47662984AA08}"/>
          </ac:spMkLst>
        </pc:spChg>
        <pc:spChg chg="add del">
          <ac:chgData name="erdem okutan" userId="86b9b4e524fd40f4" providerId="Windows Live" clId="Web-{63301FB7-4FD0-4772-A361-E40347D90690}" dt="2024-03-12T12:37:22.643" v="330"/>
          <ac:spMkLst>
            <pc:docMk/>
            <pc:sldMk cId="1223843482" sldId="382"/>
            <ac:spMk id="15" creationId="{0990C621-3B8B-4820-8328-D47EF7CE823C}"/>
          </ac:spMkLst>
        </pc:spChg>
        <pc:spChg chg="add">
          <ac:chgData name="erdem okutan" userId="86b9b4e524fd40f4" providerId="Windows Live" clId="Web-{63301FB7-4FD0-4772-A361-E40347D90690}" dt="2024-03-12T12:37:59.847" v="338"/>
          <ac:spMkLst>
            <pc:docMk/>
            <pc:sldMk cId="1223843482" sldId="382"/>
            <ac:spMk id="16" creationId="{650D18FE-0824-4A46-B22C-A86B52E5780A}"/>
          </ac:spMkLst>
        </pc:spChg>
        <pc:spChg chg="add del">
          <ac:chgData name="erdem okutan" userId="86b9b4e524fd40f4" providerId="Windows Live" clId="Web-{63301FB7-4FD0-4772-A361-E40347D90690}" dt="2024-03-12T12:37:22.643" v="330"/>
          <ac:spMkLst>
            <pc:docMk/>
            <pc:sldMk cId="1223843482" sldId="382"/>
            <ac:spMk id="17" creationId="{C1A2385B-1D2A-4E17-84FA-6CB7F0AAE473}"/>
          </ac:spMkLst>
        </pc:spChg>
        <pc:spChg chg="add del">
          <ac:chgData name="erdem okutan" userId="86b9b4e524fd40f4" providerId="Windows Live" clId="Web-{63301FB7-4FD0-4772-A361-E40347D90690}" dt="2024-03-12T12:37:22.643" v="330"/>
          <ac:spMkLst>
            <pc:docMk/>
            <pc:sldMk cId="1223843482" sldId="382"/>
            <ac:spMk id="19" creationId="{5E791F2F-79DB-4CC0-9FA1-001E3E91E8B7}"/>
          </ac:spMkLst>
        </pc:spChg>
        <pc:spChg chg="add del">
          <ac:chgData name="erdem okutan" userId="86b9b4e524fd40f4" providerId="Windows Live" clId="Web-{63301FB7-4FD0-4772-A361-E40347D90690}" dt="2024-03-12T12:37:40.894" v="334"/>
          <ac:spMkLst>
            <pc:docMk/>
            <pc:sldMk cId="1223843482" sldId="382"/>
            <ac:spMk id="21" creationId="{5EF17487-C386-4F99-B5EB-4FD3DF4236B2}"/>
          </ac:spMkLst>
        </pc:spChg>
        <pc:spChg chg="add del">
          <ac:chgData name="erdem okutan" userId="86b9b4e524fd40f4" providerId="Windows Live" clId="Web-{63301FB7-4FD0-4772-A361-E40347D90690}" dt="2024-03-12T12:37:40.894" v="334"/>
          <ac:spMkLst>
            <pc:docMk/>
            <pc:sldMk cId="1223843482" sldId="382"/>
            <ac:spMk id="22" creationId="{A0DE92DF-4769-4DE9-93FD-EE31271850CA}"/>
          </ac:spMkLst>
        </pc:spChg>
        <pc:picChg chg="add del mod ord">
          <ac:chgData name="erdem okutan" userId="86b9b4e524fd40f4" providerId="Windows Live" clId="Web-{63301FB7-4FD0-4772-A361-E40347D90690}" dt="2024-03-12T12:37:59.847" v="338"/>
          <ac:picMkLst>
            <pc:docMk/>
            <pc:sldMk cId="1223843482" sldId="382"/>
            <ac:picMk id="6" creationId="{27C9B861-0B5A-961D-362D-D19F4776B1DE}"/>
          </ac:picMkLst>
        </pc:picChg>
        <pc:picChg chg="add del mod">
          <ac:chgData name="erdem okutan" userId="86b9b4e524fd40f4" providerId="Windows Live" clId="Web-{63301FB7-4FD0-4772-A361-E40347D90690}" dt="2024-03-12T12:37:52.550" v="335"/>
          <ac:picMkLst>
            <pc:docMk/>
            <pc:sldMk cId="1223843482" sldId="382"/>
            <ac:picMk id="8" creationId="{9006C421-FB9D-0FDB-36B5-7971F7D24184}"/>
          </ac:picMkLst>
        </pc:picChg>
      </pc:sldChg>
      <pc:sldChg chg="modSp new">
        <pc:chgData name="erdem okutan" userId="86b9b4e524fd40f4" providerId="Windows Live" clId="Web-{63301FB7-4FD0-4772-A361-E40347D90690}" dt="2024-03-12T12:20:30.203" v="215" actId="20577"/>
        <pc:sldMkLst>
          <pc:docMk/>
          <pc:sldMk cId="657522599" sldId="383"/>
        </pc:sldMkLst>
        <pc:spChg chg="mod">
          <ac:chgData name="erdem okutan" userId="86b9b4e524fd40f4" providerId="Windows Live" clId="Web-{63301FB7-4FD0-4772-A361-E40347D90690}" dt="2024-03-12T12:20:30.203" v="215" actId="20577"/>
          <ac:spMkLst>
            <pc:docMk/>
            <pc:sldMk cId="657522599" sldId="383"/>
            <ac:spMk id="2" creationId="{A8D6B63D-E3C4-40FD-A34A-3219BB12D10C}"/>
          </ac:spMkLst>
        </pc:spChg>
      </pc:sldChg>
      <pc:sldChg chg="modSp new">
        <pc:chgData name="erdem okutan" userId="86b9b4e524fd40f4" providerId="Windows Live" clId="Web-{63301FB7-4FD0-4772-A361-E40347D90690}" dt="2024-03-12T12:21:02.344" v="239" actId="20577"/>
        <pc:sldMkLst>
          <pc:docMk/>
          <pc:sldMk cId="3761023062" sldId="384"/>
        </pc:sldMkLst>
        <pc:spChg chg="mod">
          <ac:chgData name="erdem okutan" userId="86b9b4e524fd40f4" providerId="Windows Live" clId="Web-{63301FB7-4FD0-4772-A361-E40347D90690}" dt="2024-03-12T12:21:02.344" v="239" actId="20577"/>
          <ac:spMkLst>
            <pc:docMk/>
            <pc:sldMk cId="3761023062" sldId="384"/>
            <ac:spMk id="2" creationId="{8813B7DE-BA53-CA7E-64CF-8665359E2C1D}"/>
          </ac:spMkLst>
        </pc:spChg>
      </pc:sldChg>
      <pc:sldChg chg="modSp new">
        <pc:chgData name="erdem okutan" userId="86b9b4e524fd40f4" providerId="Windows Live" clId="Web-{63301FB7-4FD0-4772-A361-E40347D90690}" dt="2024-03-12T12:21:39.924" v="272" actId="20577"/>
        <pc:sldMkLst>
          <pc:docMk/>
          <pc:sldMk cId="233485114" sldId="385"/>
        </pc:sldMkLst>
        <pc:spChg chg="mod">
          <ac:chgData name="erdem okutan" userId="86b9b4e524fd40f4" providerId="Windows Live" clId="Web-{63301FB7-4FD0-4772-A361-E40347D90690}" dt="2024-03-12T12:21:39.924" v="272" actId="20577"/>
          <ac:spMkLst>
            <pc:docMk/>
            <pc:sldMk cId="233485114" sldId="385"/>
            <ac:spMk id="2" creationId="{71DA5B45-998D-87A3-CB57-60731D4731E3}"/>
          </ac:spMkLst>
        </pc:spChg>
      </pc:sldChg>
      <pc:sldChg chg="modSp new">
        <pc:chgData name="erdem okutan" userId="86b9b4e524fd40f4" providerId="Windows Live" clId="Web-{63301FB7-4FD0-4772-A361-E40347D90690}" dt="2024-03-12T13:23:27.308" v="493" actId="20577"/>
        <pc:sldMkLst>
          <pc:docMk/>
          <pc:sldMk cId="2191973609" sldId="386"/>
        </pc:sldMkLst>
        <pc:spChg chg="mod">
          <ac:chgData name="erdem okutan" userId="86b9b4e524fd40f4" providerId="Windows Live" clId="Web-{63301FB7-4FD0-4772-A361-E40347D90690}" dt="2024-03-12T13:23:27.308" v="493" actId="20577"/>
          <ac:spMkLst>
            <pc:docMk/>
            <pc:sldMk cId="2191973609" sldId="386"/>
            <ac:spMk id="2" creationId="{D0C7223E-189D-E0B1-FB4F-5D2F0A5C06C2}"/>
          </ac:spMkLst>
        </pc:spChg>
      </pc:sldChg>
      <pc:sldChg chg="addSp delSp modSp new">
        <pc:chgData name="erdem okutan" userId="86b9b4e524fd40f4" providerId="Windows Live" clId="Web-{63301FB7-4FD0-4772-A361-E40347D90690}" dt="2024-03-12T13:23:32.418" v="494" actId="20577"/>
        <pc:sldMkLst>
          <pc:docMk/>
          <pc:sldMk cId="2900708714" sldId="387"/>
        </pc:sldMkLst>
        <pc:spChg chg="mod">
          <ac:chgData name="erdem okutan" userId="86b9b4e524fd40f4" providerId="Windows Live" clId="Web-{63301FB7-4FD0-4772-A361-E40347D90690}" dt="2024-03-12T13:23:32.418" v="494" actId="20577"/>
          <ac:spMkLst>
            <pc:docMk/>
            <pc:sldMk cId="2900708714" sldId="387"/>
            <ac:spMk id="2" creationId="{90A03E5A-24D3-6A70-2C54-6E3BD26DCA68}"/>
          </ac:spMkLst>
        </pc:spChg>
        <pc:spChg chg="mod">
          <ac:chgData name="erdem okutan" userId="86b9b4e524fd40f4" providerId="Windows Live" clId="Web-{63301FB7-4FD0-4772-A361-E40347D90690}" dt="2024-03-12T13:23:21.136" v="492" actId="20577"/>
          <ac:spMkLst>
            <pc:docMk/>
            <pc:sldMk cId="2900708714" sldId="387"/>
            <ac:spMk id="3" creationId="{30AE1B47-9423-7707-E5DE-8723C78B00F4}"/>
          </ac:spMkLst>
        </pc:spChg>
        <pc:spChg chg="del">
          <ac:chgData name="erdem okutan" userId="86b9b4e524fd40f4" providerId="Windows Live" clId="Web-{63301FB7-4FD0-4772-A361-E40347D90690}" dt="2024-03-12T13:20:11.379" v="353"/>
          <ac:spMkLst>
            <pc:docMk/>
            <pc:sldMk cId="2900708714" sldId="387"/>
            <ac:spMk id="4" creationId="{24D4E324-307A-6929-F4FF-F82B6F6B919A}"/>
          </ac:spMkLst>
        </pc:spChg>
        <pc:picChg chg="add mod ord">
          <ac:chgData name="erdem okutan" userId="86b9b4e524fd40f4" providerId="Windows Live" clId="Web-{63301FB7-4FD0-4772-A361-E40347D90690}" dt="2024-03-12T13:20:15.145" v="354" actId="1076"/>
          <ac:picMkLst>
            <pc:docMk/>
            <pc:sldMk cId="2900708714" sldId="387"/>
            <ac:picMk id="6" creationId="{9A4563B4-4A86-892B-EC7F-A6BCA2391B6E}"/>
          </ac:picMkLst>
        </pc:picChg>
        <pc:picChg chg="add mod">
          <ac:chgData name="erdem okutan" userId="86b9b4e524fd40f4" providerId="Windows Live" clId="Web-{63301FB7-4FD0-4772-A361-E40347D90690}" dt="2024-03-12T13:20:30.849" v="357"/>
          <ac:picMkLst>
            <pc:docMk/>
            <pc:sldMk cId="2900708714" sldId="387"/>
            <ac:picMk id="8" creationId="{25261B16-8EE8-8220-AE16-C0F6F740F420}"/>
          </ac:picMkLst>
        </pc:picChg>
      </pc:sldChg>
      <pc:sldChg chg="addSp delSp modSp new mod setBg">
        <pc:chgData name="erdem okutan" userId="86b9b4e524fd40f4" providerId="Windows Live" clId="Web-{63301FB7-4FD0-4772-A361-E40347D90690}" dt="2024-03-12T14:11:16.349" v="670" actId="20577"/>
        <pc:sldMkLst>
          <pc:docMk/>
          <pc:sldMk cId="690705662" sldId="388"/>
        </pc:sldMkLst>
        <pc:spChg chg="mod">
          <ac:chgData name="erdem okutan" userId="86b9b4e524fd40f4" providerId="Windows Live" clId="Web-{63301FB7-4FD0-4772-A361-E40347D90690}" dt="2024-03-12T13:31:55.328" v="665"/>
          <ac:spMkLst>
            <pc:docMk/>
            <pc:sldMk cId="690705662" sldId="388"/>
            <ac:spMk id="2" creationId="{FAFC0B26-6345-4470-83F1-DE890D0A2444}"/>
          </ac:spMkLst>
        </pc:spChg>
        <pc:spChg chg="mod">
          <ac:chgData name="erdem okutan" userId="86b9b4e524fd40f4" providerId="Windows Live" clId="Web-{63301FB7-4FD0-4772-A361-E40347D90690}" dt="2024-03-12T14:11:16.349" v="670" actId="20577"/>
          <ac:spMkLst>
            <pc:docMk/>
            <pc:sldMk cId="690705662" sldId="388"/>
            <ac:spMk id="3" creationId="{091742EC-7CF2-B391-B90F-4444602EE4EA}"/>
          </ac:spMkLst>
        </pc:spChg>
        <pc:spChg chg="add del">
          <ac:chgData name="erdem okutan" userId="86b9b4e524fd40f4" providerId="Windows Live" clId="Web-{63301FB7-4FD0-4772-A361-E40347D90690}" dt="2024-03-12T13:31:51.344" v="664"/>
          <ac:spMkLst>
            <pc:docMk/>
            <pc:sldMk cId="690705662" sldId="388"/>
            <ac:spMk id="4" creationId="{426E19B6-ECA6-3D8F-7784-151A18172BD4}"/>
          </ac:spMkLst>
        </pc:spChg>
        <pc:spChg chg="mod">
          <ac:chgData name="erdem okutan" userId="86b9b4e524fd40f4" providerId="Windows Live" clId="Web-{63301FB7-4FD0-4772-A361-E40347D90690}" dt="2024-03-12T13:31:55.328" v="665"/>
          <ac:spMkLst>
            <pc:docMk/>
            <pc:sldMk cId="690705662" sldId="388"/>
            <ac:spMk id="5" creationId="{A0CC7A7E-F64C-2CF1-2C57-C6C473C770D4}"/>
          </ac:spMkLst>
        </pc:spChg>
        <pc:spChg chg="add">
          <ac:chgData name="erdem okutan" userId="86b9b4e524fd40f4" providerId="Windows Live" clId="Web-{63301FB7-4FD0-4772-A361-E40347D90690}" dt="2024-03-12T13:31:55.328" v="665"/>
          <ac:spMkLst>
            <pc:docMk/>
            <pc:sldMk cId="690705662" sldId="388"/>
            <ac:spMk id="11" creationId="{743AA782-23D1-4521-8CAD-47662984AA08}"/>
          </ac:spMkLst>
        </pc:spChg>
        <pc:spChg chg="add">
          <ac:chgData name="erdem okutan" userId="86b9b4e524fd40f4" providerId="Windows Live" clId="Web-{63301FB7-4FD0-4772-A361-E40347D90690}" dt="2024-03-12T13:31:55.328" v="665"/>
          <ac:spMkLst>
            <pc:docMk/>
            <pc:sldMk cId="690705662" sldId="388"/>
            <ac:spMk id="13" creationId="{650D18FE-0824-4A46-B22C-A86B52E5780A}"/>
          </ac:spMkLst>
        </pc:spChg>
        <pc:picChg chg="add mod ord">
          <ac:chgData name="erdem okutan" userId="86b9b4e524fd40f4" providerId="Windows Live" clId="Web-{63301FB7-4FD0-4772-A361-E40347D90690}" dt="2024-03-12T13:31:55.328" v="665"/>
          <ac:picMkLst>
            <pc:docMk/>
            <pc:sldMk cId="690705662" sldId="388"/>
            <ac:picMk id="6" creationId="{67E1E997-1F99-9642-A2E9-A5211F9340BF}"/>
          </ac:picMkLst>
        </pc:picChg>
      </pc:sldChg>
    </pc:docChg>
  </pc:docChgLst>
  <pc:docChgLst>
    <pc:chgData name="erdem okutan" userId="86b9b4e524fd40f4" providerId="Windows Live" clId="Web-{42ABE761-B80E-41C4-8804-B135B2666E9B}"/>
    <pc:docChg chg="addSld delSld modSld">
      <pc:chgData name="erdem okutan" userId="86b9b4e524fd40f4" providerId="Windows Live" clId="Web-{42ABE761-B80E-41C4-8804-B135B2666E9B}" dt="2024-03-10T18:22:42.192" v="878"/>
      <pc:docMkLst>
        <pc:docMk/>
      </pc:docMkLst>
      <pc:sldChg chg="del">
        <pc:chgData name="erdem okutan" userId="86b9b4e524fd40f4" providerId="Windows Live" clId="Web-{42ABE761-B80E-41C4-8804-B135B2666E9B}" dt="2024-03-10T18:01:01.488" v="471"/>
        <pc:sldMkLst>
          <pc:docMk/>
          <pc:sldMk cId="3590816519" sldId="338"/>
        </pc:sldMkLst>
      </pc:sldChg>
      <pc:sldChg chg="addSp delSp modSp mod setBg">
        <pc:chgData name="erdem okutan" userId="86b9b4e524fd40f4" providerId="Windows Live" clId="Web-{42ABE761-B80E-41C4-8804-B135B2666E9B}" dt="2024-03-10T17:52:26.194" v="293"/>
        <pc:sldMkLst>
          <pc:docMk/>
          <pc:sldMk cId="959312695" sldId="364"/>
        </pc:sldMkLst>
        <pc:spChg chg="mod">
          <ac:chgData name="erdem okutan" userId="86b9b4e524fd40f4" providerId="Windows Live" clId="Web-{42ABE761-B80E-41C4-8804-B135B2666E9B}" dt="2024-03-10T17:52:26.194" v="293"/>
          <ac:spMkLst>
            <pc:docMk/>
            <pc:sldMk cId="959312695" sldId="364"/>
            <ac:spMk id="2" creationId="{972C7CE3-14F1-23FE-C961-ADCF05A64B8E}"/>
          </ac:spMkLst>
        </pc:spChg>
        <pc:spChg chg="mod">
          <ac:chgData name="erdem okutan" userId="86b9b4e524fd40f4" providerId="Windows Live" clId="Web-{42ABE761-B80E-41C4-8804-B135B2666E9B}" dt="2024-03-10T17:52:26.194" v="293"/>
          <ac:spMkLst>
            <pc:docMk/>
            <pc:sldMk cId="959312695" sldId="364"/>
            <ac:spMk id="3" creationId="{B690F2D4-ED18-821B-BC33-ADB7F6641FD3}"/>
          </ac:spMkLst>
        </pc:spChg>
        <pc:spChg chg="del">
          <ac:chgData name="erdem okutan" userId="86b9b4e524fd40f4" providerId="Windows Live" clId="Web-{42ABE761-B80E-41C4-8804-B135B2666E9B}" dt="2024-03-10T17:03:02.186" v="4"/>
          <ac:spMkLst>
            <pc:docMk/>
            <pc:sldMk cId="959312695" sldId="364"/>
            <ac:spMk id="4" creationId="{E7C44149-36D0-DBAC-982E-D8A21F635488}"/>
          </ac:spMkLst>
        </pc:spChg>
        <pc:spChg chg="mod ord">
          <ac:chgData name="erdem okutan" userId="86b9b4e524fd40f4" providerId="Windows Live" clId="Web-{42ABE761-B80E-41C4-8804-B135B2666E9B}" dt="2024-03-10T17:52:26.194" v="293"/>
          <ac:spMkLst>
            <pc:docMk/>
            <pc:sldMk cId="959312695" sldId="364"/>
            <ac:spMk id="5" creationId="{7D2214A8-12B8-0040-48A8-89515D0A95A5}"/>
          </ac:spMkLst>
        </pc:spChg>
        <pc:spChg chg="add del mod">
          <ac:chgData name="erdem okutan" userId="86b9b4e524fd40f4" providerId="Windows Live" clId="Web-{42ABE761-B80E-41C4-8804-B135B2666E9B}" dt="2024-03-10T17:19:18.755" v="187"/>
          <ac:spMkLst>
            <pc:docMk/>
            <pc:sldMk cId="959312695" sldId="364"/>
            <ac:spMk id="8" creationId="{E856CE39-5E04-B8B2-9A45-4486F61A607C}"/>
          </ac:spMkLst>
        </pc:spChg>
        <pc:spChg chg="add">
          <ac:chgData name="erdem okutan" userId="86b9b4e524fd40f4" providerId="Windows Live" clId="Web-{42ABE761-B80E-41C4-8804-B135B2666E9B}" dt="2024-03-10T17:52:26.194" v="293"/>
          <ac:spMkLst>
            <pc:docMk/>
            <pc:sldMk cId="959312695" sldId="364"/>
            <ac:spMk id="14" creationId="{352BEC0E-22F8-46D0-9632-375DB541B06C}"/>
          </ac:spMkLst>
        </pc:spChg>
        <pc:spChg chg="add">
          <ac:chgData name="erdem okutan" userId="86b9b4e524fd40f4" providerId="Windows Live" clId="Web-{42ABE761-B80E-41C4-8804-B135B2666E9B}" dt="2024-03-10T17:52:26.194" v="293"/>
          <ac:spMkLst>
            <pc:docMk/>
            <pc:sldMk cId="959312695" sldId="364"/>
            <ac:spMk id="16" creationId="{3FCFB1DE-0B7E-48CC-BA90-B2AB0889F9D6}"/>
          </ac:spMkLst>
        </pc:spChg>
        <pc:picChg chg="add del mod ord">
          <ac:chgData name="erdem okutan" userId="86b9b4e524fd40f4" providerId="Windows Live" clId="Web-{42ABE761-B80E-41C4-8804-B135B2666E9B}" dt="2024-03-10T17:04:57.925" v="28"/>
          <ac:picMkLst>
            <pc:docMk/>
            <pc:sldMk cId="959312695" sldId="364"/>
            <ac:picMk id="6" creationId="{40AB3E00-7F0B-B3D2-99FA-778BA6D38A6D}"/>
          </ac:picMkLst>
        </pc:picChg>
        <pc:picChg chg="add mod">
          <ac:chgData name="erdem okutan" userId="86b9b4e524fd40f4" providerId="Windows Live" clId="Web-{42ABE761-B80E-41C4-8804-B135B2666E9B}" dt="2024-03-10T17:52:26.194" v="293"/>
          <ac:picMkLst>
            <pc:docMk/>
            <pc:sldMk cId="959312695" sldId="364"/>
            <ac:picMk id="6" creationId="{570B4FBF-2D9A-268E-BE3C-7E94B755DDEC}"/>
          </ac:picMkLst>
        </pc:picChg>
        <pc:picChg chg="add mod ord">
          <ac:chgData name="erdem okutan" userId="86b9b4e524fd40f4" providerId="Windows Live" clId="Web-{42ABE761-B80E-41C4-8804-B135B2666E9B}" dt="2024-03-10T17:52:26.194" v="293"/>
          <ac:picMkLst>
            <pc:docMk/>
            <pc:sldMk cId="959312695" sldId="364"/>
            <ac:picMk id="9" creationId="{E41EC678-9203-0E09-CC52-E7FB46D1D4F6}"/>
          </ac:picMkLst>
        </pc:picChg>
      </pc:sldChg>
      <pc:sldChg chg="modSp new">
        <pc:chgData name="erdem okutan" userId="86b9b4e524fd40f4" providerId="Windows Live" clId="Web-{42ABE761-B80E-41C4-8804-B135B2666E9B}" dt="2024-03-10T17:22:28.996" v="285" actId="20577"/>
        <pc:sldMkLst>
          <pc:docMk/>
          <pc:sldMk cId="2390676097" sldId="365"/>
        </pc:sldMkLst>
        <pc:spChg chg="mod">
          <ac:chgData name="erdem okutan" userId="86b9b4e524fd40f4" providerId="Windows Live" clId="Web-{42ABE761-B80E-41C4-8804-B135B2666E9B}" dt="2024-03-10T17:22:28.996" v="285" actId="20577"/>
          <ac:spMkLst>
            <pc:docMk/>
            <pc:sldMk cId="2390676097" sldId="365"/>
            <ac:spMk id="2" creationId="{EF03B28B-4B3A-0C1A-2C85-C70E73212513}"/>
          </ac:spMkLst>
        </pc:spChg>
      </pc:sldChg>
      <pc:sldChg chg="addSp delSp modSp new mod setBg">
        <pc:chgData name="erdem okutan" userId="86b9b4e524fd40f4" providerId="Windows Live" clId="Web-{42ABE761-B80E-41C4-8804-B135B2666E9B}" dt="2024-03-10T17:58:21.906" v="470" actId="1076"/>
        <pc:sldMkLst>
          <pc:docMk/>
          <pc:sldMk cId="2013913688" sldId="366"/>
        </pc:sldMkLst>
        <pc:spChg chg="mod">
          <ac:chgData name="erdem okutan" userId="86b9b4e524fd40f4" providerId="Windows Live" clId="Web-{42ABE761-B80E-41C4-8804-B135B2666E9B}" dt="2024-03-10T17:57:39.577" v="462"/>
          <ac:spMkLst>
            <pc:docMk/>
            <pc:sldMk cId="2013913688" sldId="366"/>
            <ac:spMk id="2" creationId="{4BBDBE28-DD82-380A-E49B-6BC084DE0734}"/>
          </ac:spMkLst>
        </pc:spChg>
        <pc:spChg chg="mod">
          <ac:chgData name="erdem okutan" userId="86b9b4e524fd40f4" providerId="Windows Live" clId="Web-{42ABE761-B80E-41C4-8804-B135B2666E9B}" dt="2024-03-10T17:57:39.577" v="462"/>
          <ac:spMkLst>
            <pc:docMk/>
            <pc:sldMk cId="2013913688" sldId="366"/>
            <ac:spMk id="3" creationId="{D84244A1-395E-47B9-533E-7B77F3E55558}"/>
          </ac:spMkLst>
        </pc:spChg>
        <pc:spChg chg="del">
          <ac:chgData name="erdem okutan" userId="86b9b4e524fd40f4" providerId="Windows Live" clId="Web-{42ABE761-B80E-41C4-8804-B135B2666E9B}" dt="2024-03-10T17:57:11.561" v="455"/>
          <ac:spMkLst>
            <pc:docMk/>
            <pc:sldMk cId="2013913688" sldId="366"/>
            <ac:spMk id="4" creationId="{E08CFDF2-2CEF-A09D-1A3A-E4B28A8F28B6}"/>
          </ac:spMkLst>
        </pc:spChg>
        <pc:spChg chg="mod ord">
          <ac:chgData name="erdem okutan" userId="86b9b4e524fd40f4" providerId="Windows Live" clId="Web-{42ABE761-B80E-41C4-8804-B135B2666E9B}" dt="2024-03-10T17:57:39.577" v="462"/>
          <ac:spMkLst>
            <pc:docMk/>
            <pc:sldMk cId="2013913688" sldId="366"/>
            <ac:spMk id="5" creationId="{46F183FF-05FF-2B18-5B6E-3B34012076BE}"/>
          </ac:spMkLst>
        </pc:spChg>
        <pc:spChg chg="add del">
          <ac:chgData name="erdem okutan" userId="86b9b4e524fd40f4" providerId="Windows Live" clId="Web-{42ABE761-B80E-41C4-8804-B135B2666E9B}" dt="2024-03-10T17:57:39.562" v="461"/>
          <ac:spMkLst>
            <pc:docMk/>
            <pc:sldMk cId="2013913688" sldId="366"/>
            <ac:spMk id="13" creationId="{38468727-63BE-4191-B4A6-C30C82C0E986}"/>
          </ac:spMkLst>
        </pc:spChg>
        <pc:spChg chg="add del">
          <ac:chgData name="erdem okutan" userId="86b9b4e524fd40f4" providerId="Windows Live" clId="Web-{42ABE761-B80E-41C4-8804-B135B2666E9B}" dt="2024-03-10T17:57:39.562" v="461"/>
          <ac:spMkLst>
            <pc:docMk/>
            <pc:sldMk cId="2013913688" sldId="366"/>
            <ac:spMk id="15" creationId="{9D355BB6-1BB8-4828-B246-CFB31742D7B8}"/>
          </ac:spMkLst>
        </pc:spChg>
        <pc:spChg chg="add del">
          <ac:chgData name="erdem okutan" userId="86b9b4e524fd40f4" providerId="Windows Live" clId="Web-{42ABE761-B80E-41C4-8804-B135B2666E9B}" dt="2024-03-10T17:57:39.562" v="461"/>
          <ac:spMkLst>
            <pc:docMk/>
            <pc:sldMk cId="2013913688" sldId="366"/>
            <ac:spMk id="17" creationId="{CA52A9B9-B2B3-46F0-9D53-0EFF9905BF8F}"/>
          </ac:spMkLst>
        </pc:spChg>
        <pc:spChg chg="add">
          <ac:chgData name="erdem okutan" userId="86b9b4e524fd40f4" providerId="Windows Live" clId="Web-{42ABE761-B80E-41C4-8804-B135B2666E9B}" dt="2024-03-10T17:57:39.577" v="462"/>
          <ac:spMkLst>
            <pc:docMk/>
            <pc:sldMk cId="2013913688" sldId="366"/>
            <ac:spMk id="19" creationId="{352BEC0E-22F8-46D0-9632-375DB541B06C}"/>
          </ac:spMkLst>
        </pc:spChg>
        <pc:spChg chg="add">
          <ac:chgData name="erdem okutan" userId="86b9b4e524fd40f4" providerId="Windows Live" clId="Web-{42ABE761-B80E-41C4-8804-B135B2666E9B}" dt="2024-03-10T17:57:39.577" v="462"/>
          <ac:spMkLst>
            <pc:docMk/>
            <pc:sldMk cId="2013913688" sldId="366"/>
            <ac:spMk id="20" creationId="{3FCFB1DE-0B7E-48CC-BA90-B2AB0889F9D6}"/>
          </ac:spMkLst>
        </pc:spChg>
        <pc:picChg chg="add mod ord">
          <ac:chgData name="erdem okutan" userId="86b9b4e524fd40f4" providerId="Windows Live" clId="Web-{42ABE761-B80E-41C4-8804-B135B2666E9B}" dt="2024-03-10T17:58:21.906" v="470" actId="1076"/>
          <ac:picMkLst>
            <pc:docMk/>
            <pc:sldMk cId="2013913688" sldId="366"/>
            <ac:picMk id="6" creationId="{60DDD76D-EFB8-D22D-0265-694ABDE92D4D}"/>
          </ac:picMkLst>
        </pc:picChg>
        <pc:picChg chg="add mod ord">
          <ac:chgData name="erdem okutan" userId="86b9b4e524fd40f4" providerId="Windows Live" clId="Web-{42ABE761-B80E-41C4-8804-B135B2666E9B}" dt="2024-03-10T17:58:12.687" v="469" actId="14100"/>
          <ac:picMkLst>
            <pc:docMk/>
            <pc:sldMk cId="2013913688" sldId="366"/>
            <ac:picMk id="8" creationId="{9A23440C-40CF-FA20-FC42-B7C7E9540CCB}"/>
          </ac:picMkLst>
        </pc:picChg>
      </pc:sldChg>
      <pc:sldChg chg="addSp delSp modSp new mod setBg">
        <pc:chgData name="erdem okutan" userId="86b9b4e524fd40f4" providerId="Windows Live" clId="Web-{42ABE761-B80E-41C4-8804-B135B2666E9B}" dt="2024-03-10T18:04:53.807" v="552"/>
        <pc:sldMkLst>
          <pc:docMk/>
          <pc:sldMk cId="870915796" sldId="367"/>
        </pc:sldMkLst>
        <pc:spChg chg="mod">
          <ac:chgData name="erdem okutan" userId="86b9b4e524fd40f4" providerId="Windows Live" clId="Web-{42ABE761-B80E-41C4-8804-B135B2666E9B}" dt="2024-03-10T18:04:53.807" v="552"/>
          <ac:spMkLst>
            <pc:docMk/>
            <pc:sldMk cId="870915796" sldId="367"/>
            <ac:spMk id="2" creationId="{CED7A03A-620B-D4AF-2F6C-1523F9184796}"/>
          </ac:spMkLst>
        </pc:spChg>
        <pc:spChg chg="mod">
          <ac:chgData name="erdem okutan" userId="86b9b4e524fd40f4" providerId="Windows Live" clId="Web-{42ABE761-B80E-41C4-8804-B135B2666E9B}" dt="2024-03-10T18:04:53.807" v="552"/>
          <ac:spMkLst>
            <pc:docMk/>
            <pc:sldMk cId="870915796" sldId="367"/>
            <ac:spMk id="3" creationId="{17D20B37-63F5-D25D-21A5-CC11F8D7EA69}"/>
          </ac:spMkLst>
        </pc:spChg>
        <pc:spChg chg="del">
          <ac:chgData name="erdem okutan" userId="86b9b4e524fd40f4" providerId="Windows Live" clId="Web-{42ABE761-B80E-41C4-8804-B135B2666E9B}" dt="2024-03-10T18:04:36.087" v="551"/>
          <ac:spMkLst>
            <pc:docMk/>
            <pc:sldMk cId="870915796" sldId="367"/>
            <ac:spMk id="4" creationId="{02EF1F4A-380D-E9C5-9E7E-94F5FA7D3C99}"/>
          </ac:spMkLst>
        </pc:spChg>
        <pc:spChg chg="mod">
          <ac:chgData name="erdem okutan" userId="86b9b4e524fd40f4" providerId="Windows Live" clId="Web-{42ABE761-B80E-41C4-8804-B135B2666E9B}" dt="2024-03-10T18:04:53.807" v="552"/>
          <ac:spMkLst>
            <pc:docMk/>
            <pc:sldMk cId="870915796" sldId="367"/>
            <ac:spMk id="5" creationId="{A97161F1-D6D3-0D1F-6A60-63E888933453}"/>
          </ac:spMkLst>
        </pc:spChg>
        <pc:spChg chg="add">
          <ac:chgData name="erdem okutan" userId="86b9b4e524fd40f4" providerId="Windows Live" clId="Web-{42ABE761-B80E-41C4-8804-B135B2666E9B}" dt="2024-03-10T18:04:53.807" v="552"/>
          <ac:spMkLst>
            <pc:docMk/>
            <pc:sldMk cId="870915796" sldId="367"/>
            <ac:spMk id="11" creationId="{32AEEBC8-9D30-42EF-95F2-386C2653FBF0}"/>
          </ac:spMkLst>
        </pc:spChg>
        <pc:spChg chg="add">
          <ac:chgData name="erdem okutan" userId="86b9b4e524fd40f4" providerId="Windows Live" clId="Web-{42ABE761-B80E-41C4-8804-B135B2666E9B}" dt="2024-03-10T18:04:53.807" v="552"/>
          <ac:spMkLst>
            <pc:docMk/>
            <pc:sldMk cId="870915796" sldId="367"/>
            <ac:spMk id="13" creationId="{2E92FA66-67D7-4CB4-94D3-E643A9AD4757}"/>
          </ac:spMkLst>
        </pc:spChg>
        <pc:picChg chg="add mod ord">
          <ac:chgData name="erdem okutan" userId="86b9b4e524fd40f4" providerId="Windows Live" clId="Web-{42ABE761-B80E-41C4-8804-B135B2666E9B}" dt="2024-03-10T18:04:53.807" v="552"/>
          <ac:picMkLst>
            <pc:docMk/>
            <pc:sldMk cId="870915796" sldId="367"/>
            <ac:picMk id="6" creationId="{7C17FCAF-CDA2-D27F-2111-32B48F23E4C5}"/>
          </ac:picMkLst>
        </pc:picChg>
      </pc:sldChg>
      <pc:sldChg chg="modSp new">
        <pc:chgData name="erdem okutan" userId="86b9b4e524fd40f4" providerId="Windows Live" clId="Web-{42ABE761-B80E-41C4-8804-B135B2666E9B}" dt="2024-03-10T18:05:25.042" v="571" actId="20577"/>
        <pc:sldMkLst>
          <pc:docMk/>
          <pc:sldMk cId="2556119810" sldId="368"/>
        </pc:sldMkLst>
        <pc:spChg chg="mod">
          <ac:chgData name="erdem okutan" userId="86b9b4e524fd40f4" providerId="Windows Live" clId="Web-{42ABE761-B80E-41C4-8804-B135B2666E9B}" dt="2024-03-10T18:05:25.042" v="571" actId="20577"/>
          <ac:spMkLst>
            <pc:docMk/>
            <pc:sldMk cId="2556119810" sldId="368"/>
            <ac:spMk id="2" creationId="{AF4DF462-D7D5-21C6-1E02-4FB307C44F05}"/>
          </ac:spMkLst>
        </pc:spChg>
      </pc:sldChg>
      <pc:sldChg chg="modSp new">
        <pc:chgData name="erdem okutan" userId="86b9b4e524fd40f4" providerId="Windows Live" clId="Web-{42ABE761-B80E-41C4-8804-B135B2666E9B}" dt="2024-03-10T18:06:16.356" v="616" actId="20577"/>
        <pc:sldMkLst>
          <pc:docMk/>
          <pc:sldMk cId="512199155" sldId="369"/>
        </pc:sldMkLst>
        <pc:spChg chg="mod">
          <ac:chgData name="erdem okutan" userId="86b9b4e524fd40f4" providerId="Windows Live" clId="Web-{42ABE761-B80E-41C4-8804-B135B2666E9B}" dt="2024-03-10T18:06:16.356" v="616" actId="20577"/>
          <ac:spMkLst>
            <pc:docMk/>
            <pc:sldMk cId="512199155" sldId="369"/>
            <ac:spMk id="2" creationId="{AB0B1175-9B1A-EE9C-3C8E-82F28D19C08E}"/>
          </ac:spMkLst>
        </pc:spChg>
      </pc:sldChg>
      <pc:sldChg chg="new del">
        <pc:chgData name="erdem okutan" userId="86b9b4e524fd40f4" providerId="Windows Live" clId="Web-{42ABE761-B80E-41C4-8804-B135B2666E9B}" dt="2024-03-10T18:05:30.354" v="573"/>
        <pc:sldMkLst>
          <pc:docMk/>
          <pc:sldMk cId="3554166749" sldId="369"/>
        </pc:sldMkLst>
      </pc:sldChg>
      <pc:sldChg chg="modSp new">
        <pc:chgData name="erdem okutan" userId="86b9b4e524fd40f4" providerId="Windows Live" clId="Web-{42ABE761-B80E-41C4-8804-B135B2666E9B}" dt="2024-03-10T18:06:41.450" v="631" actId="20577"/>
        <pc:sldMkLst>
          <pc:docMk/>
          <pc:sldMk cId="4045873497" sldId="370"/>
        </pc:sldMkLst>
        <pc:spChg chg="mod">
          <ac:chgData name="erdem okutan" userId="86b9b4e524fd40f4" providerId="Windows Live" clId="Web-{42ABE761-B80E-41C4-8804-B135B2666E9B}" dt="2024-03-10T18:06:41.450" v="631" actId="20577"/>
          <ac:spMkLst>
            <pc:docMk/>
            <pc:sldMk cId="4045873497" sldId="370"/>
            <ac:spMk id="2" creationId="{1D9BF82E-19F5-CA45-972E-676F70920A65}"/>
          </ac:spMkLst>
        </pc:spChg>
      </pc:sldChg>
      <pc:sldChg chg="addSp delSp modSp new mod setBg">
        <pc:chgData name="erdem okutan" userId="86b9b4e524fd40f4" providerId="Windows Live" clId="Web-{42ABE761-B80E-41C4-8804-B135B2666E9B}" dt="2024-03-10T18:16:56.277" v="791"/>
        <pc:sldMkLst>
          <pc:docMk/>
          <pc:sldMk cId="3971121533" sldId="371"/>
        </pc:sldMkLst>
        <pc:spChg chg="mod">
          <ac:chgData name="erdem okutan" userId="86b9b4e524fd40f4" providerId="Windows Live" clId="Web-{42ABE761-B80E-41C4-8804-B135B2666E9B}" dt="2024-03-10T18:16:56.277" v="791"/>
          <ac:spMkLst>
            <pc:docMk/>
            <pc:sldMk cId="3971121533" sldId="371"/>
            <ac:spMk id="2" creationId="{386FD2B3-8DD7-C1E9-247C-1412EA6E9FB1}"/>
          </ac:spMkLst>
        </pc:spChg>
        <pc:spChg chg="mod ord">
          <ac:chgData name="erdem okutan" userId="86b9b4e524fd40f4" providerId="Windows Live" clId="Web-{42ABE761-B80E-41C4-8804-B135B2666E9B}" dt="2024-03-10T18:16:56.277" v="791"/>
          <ac:spMkLst>
            <pc:docMk/>
            <pc:sldMk cId="3971121533" sldId="371"/>
            <ac:spMk id="3" creationId="{D13E1109-2CEC-BD58-7089-CA4ACD0ED907}"/>
          </ac:spMkLst>
        </pc:spChg>
        <pc:spChg chg="del">
          <ac:chgData name="erdem okutan" userId="86b9b4e524fd40f4" providerId="Windows Live" clId="Web-{42ABE761-B80E-41C4-8804-B135B2666E9B}" dt="2024-03-10T18:15:52.073" v="782"/>
          <ac:spMkLst>
            <pc:docMk/>
            <pc:sldMk cId="3971121533" sldId="371"/>
            <ac:spMk id="4" creationId="{9ACFA2BC-B0DD-D56C-2B5B-75E207D202E6}"/>
          </ac:spMkLst>
        </pc:spChg>
        <pc:spChg chg="mod ord">
          <ac:chgData name="erdem okutan" userId="86b9b4e524fd40f4" providerId="Windows Live" clId="Web-{42ABE761-B80E-41C4-8804-B135B2666E9B}" dt="2024-03-10T18:16:56.277" v="791"/>
          <ac:spMkLst>
            <pc:docMk/>
            <pc:sldMk cId="3971121533" sldId="371"/>
            <ac:spMk id="5" creationId="{64359140-7B91-1721-C265-5FAC34052F17}"/>
          </ac:spMkLst>
        </pc:spChg>
        <pc:spChg chg="add del">
          <ac:chgData name="erdem okutan" userId="86b9b4e524fd40f4" providerId="Windows Live" clId="Web-{42ABE761-B80E-41C4-8804-B135B2666E9B}" dt="2024-03-10T18:16:56.277" v="790"/>
          <ac:spMkLst>
            <pc:docMk/>
            <pc:sldMk cId="3971121533" sldId="371"/>
            <ac:spMk id="13" creationId="{CEF6118E-44FB-4509-B4D9-129052E4C6EE}"/>
          </ac:spMkLst>
        </pc:spChg>
        <pc:spChg chg="add">
          <ac:chgData name="erdem okutan" userId="86b9b4e524fd40f4" providerId="Windows Live" clId="Web-{42ABE761-B80E-41C4-8804-B135B2666E9B}" dt="2024-03-10T18:16:56.277" v="791"/>
          <ac:spMkLst>
            <pc:docMk/>
            <pc:sldMk cId="3971121533" sldId="371"/>
            <ac:spMk id="15" creationId="{2F42E55F-A297-474F-AF2D-6D3A15822BCA}"/>
          </ac:spMkLst>
        </pc:spChg>
        <pc:spChg chg="add">
          <ac:chgData name="erdem okutan" userId="86b9b4e524fd40f4" providerId="Windows Live" clId="Web-{42ABE761-B80E-41C4-8804-B135B2666E9B}" dt="2024-03-10T18:16:56.277" v="791"/>
          <ac:spMkLst>
            <pc:docMk/>
            <pc:sldMk cId="3971121533" sldId="371"/>
            <ac:spMk id="16" creationId="{04695F26-39DB-450E-B464-9C76CD233B36}"/>
          </ac:spMkLst>
        </pc:spChg>
        <pc:grpChg chg="add">
          <ac:chgData name="erdem okutan" userId="86b9b4e524fd40f4" providerId="Windows Live" clId="Web-{42ABE761-B80E-41C4-8804-B135B2666E9B}" dt="2024-03-10T18:16:56.277" v="791"/>
          <ac:grpSpMkLst>
            <pc:docMk/>
            <pc:sldMk cId="3971121533" sldId="371"/>
            <ac:grpSpMk id="17" creationId="{972070F7-E065-4D60-8938-9FB8CDB8ACB0}"/>
          </ac:grpSpMkLst>
        </pc:grpChg>
        <pc:picChg chg="add mod ord">
          <ac:chgData name="erdem okutan" userId="86b9b4e524fd40f4" providerId="Windows Live" clId="Web-{42ABE761-B80E-41C4-8804-B135B2666E9B}" dt="2024-03-10T18:16:56.277" v="791"/>
          <ac:picMkLst>
            <pc:docMk/>
            <pc:sldMk cId="3971121533" sldId="371"/>
            <ac:picMk id="6" creationId="{B4E101CB-EB7D-4AEF-A1E8-5FDDAFA9463A}"/>
          </ac:picMkLst>
        </pc:picChg>
        <pc:picChg chg="add mod">
          <ac:chgData name="erdem okutan" userId="86b9b4e524fd40f4" providerId="Windows Live" clId="Web-{42ABE761-B80E-41C4-8804-B135B2666E9B}" dt="2024-03-10T18:16:56.277" v="791"/>
          <ac:picMkLst>
            <pc:docMk/>
            <pc:sldMk cId="3971121533" sldId="371"/>
            <ac:picMk id="8" creationId="{3AB27D22-BE4F-AA5A-CA72-3CD6B4DF9A3E}"/>
          </ac:picMkLst>
        </pc:picChg>
      </pc:sldChg>
      <pc:sldChg chg="addSp delSp modSp new mod setBg">
        <pc:chgData name="erdem okutan" userId="86b9b4e524fd40f4" providerId="Windows Live" clId="Web-{42ABE761-B80E-41C4-8804-B135B2666E9B}" dt="2024-03-10T18:22:42.192" v="878"/>
        <pc:sldMkLst>
          <pc:docMk/>
          <pc:sldMk cId="3328479271" sldId="372"/>
        </pc:sldMkLst>
        <pc:spChg chg="mod">
          <ac:chgData name="erdem okutan" userId="86b9b4e524fd40f4" providerId="Windows Live" clId="Web-{42ABE761-B80E-41C4-8804-B135B2666E9B}" dt="2024-03-10T18:22:42.192" v="878"/>
          <ac:spMkLst>
            <pc:docMk/>
            <pc:sldMk cId="3328479271" sldId="372"/>
            <ac:spMk id="2" creationId="{721A0537-2331-8798-5E26-E51B7B6A5E52}"/>
          </ac:spMkLst>
        </pc:spChg>
        <pc:spChg chg="mod">
          <ac:chgData name="erdem okutan" userId="86b9b4e524fd40f4" providerId="Windows Live" clId="Web-{42ABE761-B80E-41C4-8804-B135B2666E9B}" dt="2024-03-10T18:22:42.192" v="878"/>
          <ac:spMkLst>
            <pc:docMk/>
            <pc:sldMk cId="3328479271" sldId="372"/>
            <ac:spMk id="3" creationId="{B5201D0D-5F6F-F2EA-A288-F290AC57C02D}"/>
          </ac:spMkLst>
        </pc:spChg>
        <pc:spChg chg="del">
          <ac:chgData name="erdem okutan" userId="86b9b4e524fd40f4" providerId="Windows Live" clId="Web-{42ABE761-B80E-41C4-8804-B135B2666E9B}" dt="2024-03-10T18:19:57.204" v="801"/>
          <ac:spMkLst>
            <pc:docMk/>
            <pc:sldMk cId="3328479271" sldId="372"/>
            <ac:spMk id="4" creationId="{F829E926-FE2D-6008-7218-D0627987F8C2}"/>
          </ac:spMkLst>
        </pc:spChg>
        <pc:spChg chg="mod">
          <ac:chgData name="erdem okutan" userId="86b9b4e524fd40f4" providerId="Windows Live" clId="Web-{42ABE761-B80E-41C4-8804-B135B2666E9B}" dt="2024-03-10T18:22:42.192" v="878"/>
          <ac:spMkLst>
            <pc:docMk/>
            <pc:sldMk cId="3328479271" sldId="372"/>
            <ac:spMk id="5" creationId="{E59723D0-DDE9-5BDB-7302-161552121581}"/>
          </ac:spMkLst>
        </pc:spChg>
        <pc:spChg chg="add">
          <ac:chgData name="erdem okutan" userId="86b9b4e524fd40f4" providerId="Windows Live" clId="Web-{42ABE761-B80E-41C4-8804-B135B2666E9B}" dt="2024-03-10T18:22:42.192" v="878"/>
          <ac:spMkLst>
            <pc:docMk/>
            <pc:sldMk cId="3328479271" sldId="372"/>
            <ac:spMk id="11" creationId="{2B97F24A-32CE-4C1C-A50D-3016B394DCFB}"/>
          </ac:spMkLst>
        </pc:spChg>
        <pc:spChg chg="add">
          <ac:chgData name="erdem okutan" userId="86b9b4e524fd40f4" providerId="Windows Live" clId="Web-{42ABE761-B80E-41C4-8804-B135B2666E9B}" dt="2024-03-10T18:22:42.192" v="878"/>
          <ac:spMkLst>
            <pc:docMk/>
            <pc:sldMk cId="3328479271" sldId="372"/>
            <ac:spMk id="13" creationId="{6357EC4F-235E-4222-A36F-C7878ACE37F2}"/>
          </ac:spMkLst>
        </pc:spChg>
        <pc:picChg chg="add mod ord">
          <ac:chgData name="erdem okutan" userId="86b9b4e524fd40f4" providerId="Windows Live" clId="Web-{42ABE761-B80E-41C4-8804-B135B2666E9B}" dt="2024-03-10T18:22:42.192" v="878"/>
          <ac:picMkLst>
            <pc:docMk/>
            <pc:sldMk cId="3328479271" sldId="372"/>
            <ac:picMk id="6" creationId="{7B10338F-1622-C292-70AA-E6EA2DB5558B}"/>
          </ac:picMkLst>
        </pc:picChg>
      </pc:sldChg>
    </pc:docChg>
  </pc:docChgLst>
  <pc:docChgLst>
    <pc:chgData name="erdem okutan" userId="86b9b4e524fd40f4" providerId="Windows Live" clId="Web-{537777BC-87D5-4882-B6D2-3798EE99DE6F}"/>
    <pc:docChg chg="addSld modSld">
      <pc:chgData name="erdem okutan" userId="86b9b4e524fd40f4" providerId="Windows Live" clId="Web-{537777BC-87D5-4882-B6D2-3798EE99DE6F}" dt="2024-03-12T23:35:29.126" v="783" actId="20577"/>
      <pc:docMkLst>
        <pc:docMk/>
      </pc:docMkLst>
      <pc:sldChg chg="modSp">
        <pc:chgData name="erdem okutan" userId="86b9b4e524fd40f4" providerId="Windows Live" clId="Web-{537777BC-87D5-4882-B6D2-3798EE99DE6F}" dt="2024-03-12T23:05:23.003" v="452"/>
        <pc:sldMkLst>
          <pc:docMk/>
          <pc:sldMk cId="2099008355" sldId="339"/>
        </pc:sldMkLst>
        <pc:spChg chg="mod">
          <ac:chgData name="erdem okutan" userId="86b9b4e524fd40f4" providerId="Windows Live" clId="Web-{537777BC-87D5-4882-B6D2-3798EE99DE6F}" dt="2024-03-12T23:05:23.003" v="452"/>
          <ac:spMkLst>
            <pc:docMk/>
            <pc:sldMk cId="2099008355" sldId="339"/>
            <ac:spMk id="4" creationId="{B931AA74-1B85-8980-9816-4DAB721C1BE4}"/>
          </ac:spMkLst>
        </pc:spChg>
      </pc:sldChg>
      <pc:sldChg chg="modSp">
        <pc:chgData name="erdem okutan" userId="86b9b4e524fd40f4" providerId="Windows Live" clId="Web-{537777BC-87D5-4882-B6D2-3798EE99DE6F}" dt="2024-03-12T23:04:37.282" v="432" actId="20577"/>
        <pc:sldMkLst>
          <pc:docMk/>
          <pc:sldMk cId="4043390973" sldId="340"/>
        </pc:sldMkLst>
        <pc:spChg chg="mod">
          <ac:chgData name="erdem okutan" userId="86b9b4e524fd40f4" providerId="Windows Live" clId="Web-{537777BC-87D5-4882-B6D2-3798EE99DE6F}" dt="2024-03-12T23:03:56.015" v="426" actId="20577"/>
          <ac:spMkLst>
            <pc:docMk/>
            <pc:sldMk cId="4043390973" sldId="340"/>
            <ac:spMk id="2" creationId="{66FBF9F0-B02C-F479-3755-F41439C1E147}"/>
          </ac:spMkLst>
        </pc:spChg>
        <pc:spChg chg="mod">
          <ac:chgData name="erdem okutan" userId="86b9b4e524fd40f4" providerId="Windows Live" clId="Web-{537777BC-87D5-4882-B6D2-3798EE99DE6F}" dt="2024-03-12T23:04:37.282" v="432" actId="20577"/>
          <ac:spMkLst>
            <pc:docMk/>
            <pc:sldMk cId="4043390973" sldId="340"/>
            <ac:spMk id="5" creationId="{CE3C8A46-D49C-FB70-9062-B672F2F7FB49}"/>
          </ac:spMkLst>
        </pc:spChg>
      </pc:sldChg>
      <pc:sldChg chg="modSp">
        <pc:chgData name="erdem okutan" userId="86b9b4e524fd40f4" providerId="Windows Live" clId="Web-{537777BC-87D5-4882-B6D2-3798EE99DE6F}" dt="2024-03-12T23:07:45.869" v="478" actId="20577"/>
        <pc:sldMkLst>
          <pc:docMk/>
          <pc:sldMk cId="1041471105" sldId="341"/>
        </pc:sldMkLst>
        <pc:spChg chg="mod">
          <ac:chgData name="erdem okutan" userId="86b9b4e524fd40f4" providerId="Windows Live" clId="Web-{537777BC-87D5-4882-B6D2-3798EE99DE6F}" dt="2024-03-12T23:07:05.133" v="469" actId="1076"/>
          <ac:spMkLst>
            <pc:docMk/>
            <pc:sldMk cId="1041471105" sldId="341"/>
            <ac:spMk id="4" creationId="{7658EE59-4D4C-0681-0DD3-18233C3F94A9}"/>
          </ac:spMkLst>
        </pc:spChg>
        <pc:spChg chg="mod">
          <ac:chgData name="erdem okutan" userId="86b9b4e524fd40f4" providerId="Windows Live" clId="Web-{537777BC-87D5-4882-B6D2-3798EE99DE6F}" dt="2024-03-12T23:07:45.869" v="478" actId="20577"/>
          <ac:spMkLst>
            <pc:docMk/>
            <pc:sldMk cId="1041471105" sldId="341"/>
            <ac:spMk id="5" creationId="{8E5B1204-B9F7-0D66-EBAA-9265C1E35527}"/>
          </ac:spMkLst>
        </pc:spChg>
      </pc:sldChg>
      <pc:sldChg chg="modSp">
        <pc:chgData name="erdem okutan" userId="86b9b4e524fd40f4" providerId="Windows Live" clId="Web-{537777BC-87D5-4882-B6D2-3798EE99DE6F}" dt="2024-03-12T23:32:23.710" v="738" actId="20577"/>
        <pc:sldMkLst>
          <pc:docMk/>
          <pc:sldMk cId="812209034" sldId="342"/>
        </pc:sldMkLst>
        <pc:spChg chg="mod">
          <ac:chgData name="erdem okutan" userId="86b9b4e524fd40f4" providerId="Windows Live" clId="Web-{537777BC-87D5-4882-B6D2-3798EE99DE6F}" dt="2024-03-12T23:09:01.686" v="507" actId="1076"/>
          <ac:spMkLst>
            <pc:docMk/>
            <pc:sldMk cId="812209034" sldId="342"/>
            <ac:spMk id="4" creationId="{8D97CD95-A6D1-C7C3-F7D9-C0AB6438B279}"/>
          </ac:spMkLst>
        </pc:spChg>
        <pc:spChg chg="mod">
          <ac:chgData name="erdem okutan" userId="86b9b4e524fd40f4" providerId="Windows Live" clId="Web-{537777BC-87D5-4882-B6D2-3798EE99DE6F}" dt="2024-03-12T23:32:23.710" v="738" actId="20577"/>
          <ac:spMkLst>
            <pc:docMk/>
            <pc:sldMk cId="812209034" sldId="342"/>
            <ac:spMk id="9" creationId="{57454D1F-D2CD-3356-639E-75B37DE30F1F}"/>
          </ac:spMkLst>
        </pc:spChg>
      </pc:sldChg>
      <pc:sldChg chg="addSp delSp modSp mod modClrScheme chgLayout">
        <pc:chgData name="erdem okutan" userId="86b9b4e524fd40f4" providerId="Windows Live" clId="Web-{537777BC-87D5-4882-B6D2-3798EE99DE6F}" dt="2024-03-12T23:10:42.284" v="522" actId="20577"/>
        <pc:sldMkLst>
          <pc:docMk/>
          <pc:sldMk cId="3813948168" sldId="343"/>
        </pc:sldMkLst>
        <pc:spChg chg="mod ord">
          <ac:chgData name="erdem okutan" userId="86b9b4e524fd40f4" providerId="Windows Live" clId="Web-{537777BC-87D5-4882-B6D2-3798EE99DE6F}" dt="2024-03-12T23:10:13.267" v="513"/>
          <ac:spMkLst>
            <pc:docMk/>
            <pc:sldMk cId="3813948168" sldId="343"/>
            <ac:spMk id="2" creationId="{CD3F54E4-9956-0B33-D845-8F2AAC5EBC56}"/>
          </ac:spMkLst>
        </pc:spChg>
        <pc:spChg chg="add mod ord">
          <ac:chgData name="erdem okutan" userId="86b9b4e524fd40f4" providerId="Windows Live" clId="Web-{537777BC-87D5-4882-B6D2-3798EE99DE6F}" dt="2024-03-12T23:10:42.284" v="522" actId="20577"/>
          <ac:spMkLst>
            <pc:docMk/>
            <pc:sldMk cId="3813948168" sldId="343"/>
            <ac:spMk id="3" creationId="{486FB146-9D7F-4363-EFC3-ADF78982D87A}"/>
          </ac:spMkLst>
        </pc:spChg>
        <pc:spChg chg="mod ord">
          <ac:chgData name="erdem okutan" userId="86b9b4e524fd40f4" providerId="Windows Live" clId="Web-{537777BC-87D5-4882-B6D2-3798EE99DE6F}" dt="2024-03-12T23:10:34.112" v="518" actId="20577"/>
          <ac:spMkLst>
            <pc:docMk/>
            <pc:sldMk cId="3813948168" sldId="343"/>
            <ac:spMk id="4" creationId="{94D20DBB-F3DD-CE0A-DCE1-63F191C0CC47}"/>
          </ac:spMkLst>
        </pc:spChg>
        <pc:spChg chg="mod ord">
          <ac:chgData name="erdem okutan" userId="86b9b4e524fd40f4" providerId="Windows Live" clId="Web-{537777BC-87D5-4882-B6D2-3798EE99DE6F}" dt="2024-03-12T23:10:13.267" v="513"/>
          <ac:spMkLst>
            <pc:docMk/>
            <pc:sldMk cId="3813948168" sldId="343"/>
            <ac:spMk id="5" creationId="{141392FF-67AF-70B5-1C3C-58D39BDFD8BE}"/>
          </ac:spMkLst>
        </pc:spChg>
        <pc:picChg chg="del">
          <ac:chgData name="erdem okutan" userId="86b9b4e524fd40f4" providerId="Windows Live" clId="Web-{537777BC-87D5-4882-B6D2-3798EE99DE6F}" dt="2024-03-12T23:09:31.078" v="512"/>
          <ac:picMkLst>
            <pc:docMk/>
            <pc:sldMk cId="3813948168" sldId="343"/>
            <ac:picMk id="10" creationId="{2DB9BC6B-625B-CD8D-FB1A-1E9EBC1544D9}"/>
          </ac:picMkLst>
        </pc:picChg>
      </pc:sldChg>
      <pc:sldChg chg="addSp delSp modSp mod modClrScheme chgLayout">
        <pc:chgData name="erdem okutan" userId="86b9b4e524fd40f4" providerId="Windows Live" clId="Web-{537777BC-87D5-4882-B6D2-3798EE99DE6F}" dt="2024-03-12T23:33:06.587" v="744" actId="1076"/>
        <pc:sldMkLst>
          <pc:docMk/>
          <pc:sldMk cId="3119264358" sldId="344"/>
        </pc:sldMkLst>
        <pc:spChg chg="mod ord">
          <ac:chgData name="erdem okutan" userId="86b9b4e524fd40f4" providerId="Windows Live" clId="Web-{537777BC-87D5-4882-B6D2-3798EE99DE6F}" dt="2024-03-12T23:11:37.552" v="531"/>
          <ac:spMkLst>
            <pc:docMk/>
            <pc:sldMk cId="3119264358" sldId="344"/>
            <ac:spMk id="2" creationId="{BAFB573E-D6D3-B0CD-C07C-459CD26AF0D2}"/>
          </ac:spMkLst>
        </pc:spChg>
        <pc:spChg chg="mod ord">
          <ac:chgData name="erdem okutan" userId="86b9b4e524fd40f4" providerId="Windows Live" clId="Web-{537777BC-87D5-4882-B6D2-3798EE99DE6F}" dt="2024-03-12T23:32:58.665" v="743" actId="1076"/>
          <ac:spMkLst>
            <pc:docMk/>
            <pc:sldMk cId="3119264358" sldId="344"/>
            <ac:spMk id="3" creationId="{681FD557-D53B-0844-8823-CB23872487AF}"/>
          </ac:spMkLst>
        </pc:spChg>
        <pc:spChg chg="mod ord">
          <ac:chgData name="erdem okutan" userId="86b9b4e524fd40f4" providerId="Windows Live" clId="Web-{537777BC-87D5-4882-B6D2-3798EE99DE6F}" dt="2024-03-12T23:11:37.552" v="531"/>
          <ac:spMkLst>
            <pc:docMk/>
            <pc:sldMk cId="3119264358" sldId="344"/>
            <ac:spMk id="4" creationId="{27842E34-541A-0DF0-0999-C86F392588EB}"/>
          </ac:spMkLst>
        </pc:spChg>
        <pc:spChg chg="add mod ord">
          <ac:chgData name="erdem okutan" userId="86b9b4e524fd40f4" providerId="Windows Live" clId="Web-{537777BC-87D5-4882-B6D2-3798EE99DE6F}" dt="2024-03-12T23:33:06.587" v="744" actId="1076"/>
          <ac:spMkLst>
            <pc:docMk/>
            <pc:sldMk cId="3119264358" sldId="344"/>
            <ac:spMk id="5" creationId="{3A938EBC-D96D-38CB-87E8-630488CD564C}"/>
          </ac:spMkLst>
        </pc:spChg>
        <pc:graphicFrameChg chg="del">
          <ac:chgData name="erdem okutan" userId="86b9b4e524fd40f4" providerId="Windows Live" clId="Web-{537777BC-87D5-4882-B6D2-3798EE99DE6F}" dt="2024-03-12T23:10:49.456" v="523"/>
          <ac:graphicFrameMkLst>
            <pc:docMk/>
            <pc:sldMk cId="3119264358" sldId="344"/>
            <ac:graphicFrameMk id="6" creationId="{0F79245D-314F-2B78-AB57-5196A89AD1B0}"/>
          </ac:graphicFrameMkLst>
        </pc:graphicFrameChg>
      </pc:sldChg>
      <pc:sldChg chg="addSp delSp modSp">
        <pc:chgData name="erdem okutan" userId="86b9b4e524fd40f4" providerId="Windows Live" clId="Web-{537777BC-87D5-4882-B6D2-3798EE99DE6F}" dt="2024-03-12T23:15:15.954" v="562" actId="20577"/>
        <pc:sldMkLst>
          <pc:docMk/>
          <pc:sldMk cId="1684465119" sldId="345"/>
        </pc:sldMkLst>
        <pc:spChg chg="mod">
          <ac:chgData name="erdem okutan" userId="86b9b4e524fd40f4" providerId="Windows Live" clId="Web-{537777BC-87D5-4882-B6D2-3798EE99DE6F}" dt="2024-03-12T23:14:55.859" v="555" actId="20577"/>
          <ac:spMkLst>
            <pc:docMk/>
            <pc:sldMk cId="1684465119" sldId="345"/>
            <ac:spMk id="2" creationId="{A28186A1-11A8-21B1-B6A0-AA1A1DAA5A9A}"/>
          </ac:spMkLst>
        </pc:spChg>
        <pc:spChg chg="mod">
          <ac:chgData name="erdem okutan" userId="86b9b4e524fd40f4" providerId="Windows Live" clId="Web-{537777BC-87D5-4882-B6D2-3798EE99DE6F}" dt="2024-03-12T23:15:15.954" v="562" actId="20577"/>
          <ac:spMkLst>
            <pc:docMk/>
            <pc:sldMk cId="1684465119" sldId="345"/>
            <ac:spMk id="5" creationId="{2726E51D-0E5E-98CC-19AE-F6AC7B00BF2E}"/>
          </ac:spMkLst>
        </pc:spChg>
        <pc:spChg chg="add mod">
          <ac:chgData name="erdem okutan" userId="86b9b4e524fd40f4" providerId="Windows Live" clId="Web-{537777BC-87D5-4882-B6D2-3798EE99DE6F}" dt="2024-03-12T23:14:33.077" v="548" actId="20577"/>
          <ac:spMkLst>
            <pc:docMk/>
            <pc:sldMk cId="1684465119" sldId="345"/>
            <ac:spMk id="6" creationId="{FE3C05B5-765E-DE95-0139-81FC047A5CEB}"/>
          </ac:spMkLst>
        </pc:spChg>
        <pc:spChg chg="del">
          <ac:chgData name="erdem okutan" userId="86b9b4e524fd40f4" providerId="Windows Live" clId="Web-{537777BC-87D5-4882-B6D2-3798EE99DE6F}" dt="2024-03-12T23:13:28.151" v="542"/>
          <ac:spMkLst>
            <pc:docMk/>
            <pc:sldMk cId="1684465119" sldId="345"/>
            <ac:spMk id="13" creationId="{A36326E3-7418-ADEF-0CFC-09C0C60DE169}"/>
          </ac:spMkLst>
        </pc:spChg>
      </pc:sldChg>
      <pc:sldChg chg="addSp delSp modSp mod modClrScheme chgLayout">
        <pc:chgData name="erdem okutan" userId="86b9b4e524fd40f4" providerId="Windows Live" clId="Web-{537777BC-87D5-4882-B6D2-3798EE99DE6F}" dt="2024-03-12T23:33:52.105" v="752" actId="20577"/>
        <pc:sldMkLst>
          <pc:docMk/>
          <pc:sldMk cId="2981044871" sldId="346"/>
        </pc:sldMkLst>
        <pc:spChg chg="mod ord">
          <ac:chgData name="erdem okutan" userId="86b9b4e524fd40f4" providerId="Windows Live" clId="Web-{537777BC-87D5-4882-B6D2-3798EE99DE6F}" dt="2024-03-12T23:15:50.706" v="564"/>
          <ac:spMkLst>
            <pc:docMk/>
            <pc:sldMk cId="2981044871" sldId="346"/>
            <ac:spMk id="2" creationId="{31A9C5DD-6B55-DF45-4C6B-6B767B71B1F8}"/>
          </ac:spMkLst>
        </pc:spChg>
        <pc:spChg chg="mod ord">
          <ac:chgData name="erdem okutan" userId="86b9b4e524fd40f4" providerId="Windows Live" clId="Web-{537777BC-87D5-4882-B6D2-3798EE99DE6F}" dt="2024-03-12T23:15:50.706" v="564"/>
          <ac:spMkLst>
            <pc:docMk/>
            <pc:sldMk cId="2981044871" sldId="346"/>
            <ac:spMk id="3" creationId="{C849FABB-E5A7-5275-61DB-17B427E9CEDB}"/>
          </ac:spMkLst>
        </pc:spChg>
        <pc:spChg chg="add mod ord">
          <ac:chgData name="erdem okutan" userId="86b9b4e524fd40f4" providerId="Windows Live" clId="Web-{537777BC-87D5-4882-B6D2-3798EE99DE6F}" dt="2024-03-12T23:33:48.949" v="750" actId="20577"/>
          <ac:spMkLst>
            <pc:docMk/>
            <pc:sldMk cId="2981044871" sldId="346"/>
            <ac:spMk id="6" creationId="{5DE4AF84-1326-319F-744F-9E23ED43F161}"/>
          </ac:spMkLst>
        </pc:spChg>
        <pc:spChg chg="add mod ord">
          <ac:chgData name="erdem okutan" userId="86b9b4e524fd40f4" providerId="Windows Live" clId="Web-{537777BC-87D5-4882-B6D2-3798EE99DE6F}" dt="2024-03-12T23:33:52.105" v="752" actId="20577"/>
          <ac:spMkLst>
            <pc:docMk/>
            <pc:sldMk cId="2981044871" sldId="346"/>
            <ac:spMk id="7" creationId="{2A614379-07E9-3B07-AB67-7196B05772CF}"/>
          </ac:spMkLst>
        </pc:spChg>
        <pc:graphicFrameChg chg="del">
          <ac:chgData name="erdem okutan" userId="86b9b4e524fd40f4" providerId="Windows Live" clId="Web-{537777BC-87D5-4882-B6D2-3798EE99DE6F}" dt="2024-03-12T23:15:27.533" v="563"/>
          <ac:graphicFrameMkLst>
            <pc:docMk/>
            <pc:sldMk cId="2981044871" sldId="346"/>
            <ac:graphicFrameMk id="5" creationId="{C2599C7C-299A-2029-2887-5047F4D4A16F}"/>
          </ac:graphicFrameMkLst>
        </pc:graphicFrameChg>
      </pc:sldChg>
      <pc:sldChg chg="addSp modSp mod modClrScheme chgLayout">
        <pc:chgData name="erdem okutan" userId="86b9b4e524fd40f4" providerId="Windows Live" clId="Web-{537777BC-87D5-4882-B6D2-3798EE99DE6F}" dt="2024-03-12T21:49:55.331" v="104" actId="20577"/>
        <pc:sldMkLst>
          <pc:docMk/>
          <pc:sldMk cId="3493061142" sldId="347"/>
        </pc:sldMkLst>
        <pc:spChg chg="mod ord">
          <ac:chgData name="erdem okutan" userId="86b9b4e524fd40f4" providerId="Windows Live" clId="Web-{537777BC-87D5-4882-B6D2-3798EE99DE6F}" dt="2024-03-12T21:45:10.274" v="57" actId="20577"/>
          <ac:spMkLst>
            <pc:docMk/>
            <pc:sldMk cId="3493061142" sldId="347"/>
            <ac:spMk id="2" creationId="{EF7E8D25-D403-2E2B-50DA-B21A0500AB0E}"/>
          </ac:spMkLst>
        </pc:spChg>
        <pc:spChg chg="mod ord">
          <ac:chgData name="erdem okutan" userId="86b9b4e524fd40f4" providerId="Windows Live" clId="Web-{537777BC-87D5-4882-B6D2-3798EE99DE6F}" dt="2024-03-12T21:49:55.331" v="104" actId="20577"/>
          <ac:spMkLst>
            <pc:docMk/>
            <pc:sldMk cId="3493061142" sldId="347"/>
            <ac:spMk id="3" creationId="{1EC6DB3D-3AE2-9478-3245-FE2F98B96EC7}"/>
          </ac:spMkLst>
        </pc:spChg>
        <pc:spChg chg="add mod ord">
          <ac:chgData name="erdem okutan" userId="86b9b4e524fd40f4" providerId="Windows Live" clId="Web-{537777BC-87D5-4882-B6D2-3798EE99DE6F}" dt="2024-03-12T21:48:29.609" v="100" actId="20577"/>
          <ac:spMkLst>
            <pc:docMk/>
            <pc:sldMk cId="3493061142" sldId="347"/>
            <ac:spMk id="4" creationId="{7506FEE9-5017-5E76-897A-3334CECA1E52}"/>
          </ac:spMkLst>
        </pc:spChg>
      </pc:sldChg>
      <pc:sldChg chg="addSp delSp modSp">
        <pc:chgData name="erdem okutan" userId="86b9b4e524fd40f4" providerId="Windows Live" clId="Web-{537777BC-87D5-4882-B6D2-3798EE99DE6F}" dt="2024-03-12T23:29:28.010" v="722"/>
        <pc:sldMkLst>
          <pc:docMk/>
          <pc:sldMk cId="3681444602" sldId="359"/>
        </pc:sldMkLst>
        <pc:spChg chg="mod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2" creationId="{C9364935-A1E1-0B3F-2C0A-396C6F0DF3DC}"/>
          </ac:spMkLst>
        </pc:spChg>
        <pc:spChg chg="mod ord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3" creationId="{155F6CDC-F632-2F76-FD6F-B45928CCD0B3}"/>
          </ac:spMkLst>
        </pc:spChg>
        <pc:spChg chg="mod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5" creationId="{A83EF132-EDE4-3C9B-4D3E-71C124407F8A}"/>
          </ac:spMkLst>
        </pc:spChg>
        <pc:spChg chg="add del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20" creationId="{873DDF9D-E27C-4E23-A1E8-CA352535F7C9}"/>
          </ac:spMkLst>
        </pc:spChg>
        <pc:spChg chg="add del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22" creationId="{4C6B5652-C661-4C58-B937-F0F490F7FCB2}"/>
          </ac:spMkLst>
        </pc:spChg>
        <pc:spChg chg="add del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24" creationId="{0B936867-6407-43FB-9DE6-1B0879D0CB31}"/>
          </ac:spMkLst>
        </pc:spChg>
        <pc:spChg chg="add del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26" creationId="{ACD0B258-678B-4A8C-894F-848AF24A1922}"/>
          </ac:spMkLst>
        </pc:spChg>
        <pc:spChg chg="add del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28" creationId="{2F003F3F-F118-41D2-AA3F-74DB0D1970BB}"/>
          </ac:spMkLst>
        </pc:spChg>
        <pc:spChg chg="add del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30" creationId="{C8D58395-74AF-401A-AF2F-76B6FCF71DFE}"/>
          </ac:spMkLst>
        </pc:spChg>
        <pc:spChg chg="add del">
          <ac:chgData name="erdem okutan" userId="86b9b4e524fd40f4" providerId="Windows Live" clId="Web-{537777BC-87D5-4882-B6D2-3798EE99DE6F}" dt="2024-03-12T23:29:27.995" v="721"/>
          <ac:spMkLst>
            <pc:docMk/>
            <pc:sldMk cId="3681444602" sldId="359"/>
            <ac:spMk id="35" creationId="{F4F2FC05-7D27-410F-BDA9-ADF4831368C7}"/>
          </ac:spMkLst>
        </pc:spChg>
        <pc:spChg chg="add del">
          <ac:chgData name="erdem okutan" userId="86b9b4e524fd40f4" providerId="Windows Live" clId="Web-{537777BC-87D5-4882-B6D2-3798EE99DE6F}" dt="2024-03-12T23:29:27.995" v="721"/>
          <ac:spMkLst>
            <pc:docMk/>
            <pc:sldMk cId="3681444602" sldId="359"/>
            <ac:spMk id="37" creationId="{9080D120-BD54-46E1-BA37-82F5E8089E90}"/>
          </ac:spMkLst>
        </pc:spChg>
        <pc:spChg chg="add del">
          <ac:chgData name="erdem okutan" userId="86b9b4e524fd40f4" providerId="Windows Live" clId="Web-{537777BC-87D5-4882-B6D2-3798EE99DE6F}" dt="2024-03-12T23:29:27.995" v="721"/>
          <ac:spMkLst>
            <pc:docMk/>
            <pc:sldMk cId="3681444602" sldId="359"/>
            <ac:spMk id="39" creationId="{81D83946-74FA-498A-AC80-9926F041B5C5}"/>
          </ac:spMkLst>
        </pc:spChg>
        <pc:spChg chg="add del">
          <ac:chgData name="erdem okutan" userId="86b9b4e524fd40f4" providerId="Windows Live" clId="Web-{537777BC-87D5-4882-B6D2-3798EE99DE6F}" dt="2024-03-12T23:29:27.995" v="721"/>
          <ac:spMkLst>
            <pc:docMk/>
            <pc:sldMk cId="3681444602" sldId="359"/>
            <ac:spMk id="41" creationId="{5060D983-8B52-443A-8183-2A1DE05618B5}"/>
          </ac:spMkLst>
        </pc:spChg>
        <pc:spChg chg="add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43" creationId="{1022CA72-2A63-428F-B586-37BA5AB6D265}"/>
          </ac:spMkLst>
        </pc:spChg>
        <pc:spChg chg="add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44" creationId="{95C8260E-968F-44E8-A823-ABB431311926}"/>
          </ac:spMkLst>
        </pc:spChg>
        <pc:spChg chg="add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45" creationId="{2C1BBA94-3F40-40AA-8BB9-E69E25E537C1}"/>
          </ac:spMkLst>
        </pc:spChg>
        <pc:spChg chg="add">
          <ac:chgData name="erdem okutan" userId="86b9b4e524fd40f4" providerId="Windows Live" clId="Web-{537777BC-87D5-4882-B6D2-3798EE99DE6F}" dt="2024-03-12T23:29:28.010" v="722"/>
          <ac:spMkLst>
            <pc:docMk/>
            <pc:sldMk cId="3681444602" sldId="359"/>
            <ac:spMk id="46" creationId="{FE43805F-24A6-46A4-B19B-54F28347355C}"/>
          </ac:spMkLst>
        </pc:spChg>
        <pc:picChg chg="mod ord">
          <ac:chgData name="erdem okutan" userId="86b9b4e524fd40f4" providerId="Windows Live" clId="Web-{537777BC-87D5-4882-B6D2-3798EE99DE6F}" dt="2024-03-12T23:29:28.010" v="722"/>
          <ac:picMkLst>
            <pc:docMk/>
            <pc:sldMk cId="3681444602" sldId="359"/>
            <ac:picMk id="6" creationId="{D86D3185-30EC-01A3-8471-EC2431EDF4B3}"/>
          </ac:picMkLst>
        </pc:picChg>
        <pc:picChg chg="mod">
          <ac:chgData name="erdem okutan" userId="86b9b4e524fd40f4" providerId="Windows Live" clId="Web-{537777BC-87D5-4882-B6D2-3798EE99DE6F}" dt="2024-03-12T23:29:28.010" v="722"/>
          <ac:picMkLst>
            <pc:docMk/>
            <pc:sldMk cId="3681444602" sldId="359"/>
            <ac:picMk id="8" creationId="{C4829F6E-87A7-897D-F210-FC06919B92F1}"/>
          </ac:picMkLst>
        </pc:picChg>
      </pc:sldChg>
      <pc:sldChg chg="addSp modSp mod modClrScheme chgLayout">
        <pc:chgData name="erdem okutan" userId="86b9b4e524fd40f4" providerId="Windows Live" clId="Web-{537777BC-87D5-4882-B6D2-3798EE99DE6F}" dt="2024-03-12T23:31:48.318" v="735" actId="20577"/>
        <pc:sldMkLst>
          <pc:docMk/>
          <pc:sldMk cId="2390676097" sldId="365"/>
        </pc:sldMkLst>
        <pc:spChg chg="mod ord">
          <ac:chgData name="erdem okutan" userId="86b9b4e524fd40f4" providerId="Windows Live" clId="Web-{537777BC-87D5-4882-B6D2-3798EE99DE6F}" dt="2024-03-12T22:56:33.525" v="208"/>
          <ac:spMkLst>
            <pc:docMk/>
            <pc:sldMk cId="2390676097" sldId="365"/>
            <ac:spMk id="2" creationId="{EF03B28B-4B3A-0C1A-2C85-C70E73212513}"/>
          </ac:spMkLst>
        </pc:spChg>
        <pc:spChg chg="mod ord">
          <ac:chgData name="erdem okutan" userId="86b9b4e524fd40f4" providerId="Windows Live" clId="Web-{537777BC-87D5-4882-B6D2-3798EE99DE6F}" dt="2024-03-12T23:31:48.318" v="735" actId="20577"/>
          <ac:spMkLst>
            <pc:docMk/>
            <pc:sldMk cId="2390676097" sldId="365"/>
            <ac:spMk id="3" creationId="{B8D85F88-9E10-E33D-456E-6529B5CA86C3}"/>
          </ac:spMkLst>
        </pc:spChg>
        <pc:spChg chg="mod ord">
          <ac:chgData name="erdem okutan" userId="86b9b4e524fd40f4" providerId="Windows Live" clId="Web-{537777BC-87D5-4882-B6D2-3798EE99DE6F}" dt="2024-03-12T22:56:33.525" v="208"/>
          <ac:spMkLst>
            <pc:docMk/>
            <pc:sldMk cId="2390676097" sldId="365"/>
            <ac:spMk id="4" creationId="{B1E5CEA4-A0D4-BDE9-B3C1-38AAB61181D6}"/>
          </ac:spMkLst>
        </pc:spChg>
        <pc:spChg chg="add mod ord">
          <ac:chgData name="erdem okutan" userId="86b9b4e524fd40f4" providerId="Windows Live" clId="Web-{537777BC-87D5-4882-B6D2-3798EE99DE6F}" dt="2024-03-12T23:31:16.066" v="726" actId="20577"/>
          <ac:spMkLst>
            <pc:docMk/>
            <pc:sldMk cId="2390676097" sldId="365"/>
            <ac:spMk id="5" creationId="{BF49EE32-A929-9EF7-E488-B917E4194FD0}"/>
          </ac:spMkLst>
        </pc:spChg>
      </pc:sldChg>
      <pc:sldChg chg="addSp delSp modSp">
        <pc:chgData name="erdem okutan" userId="86b9b4e524fd40f4" providerId="Windows Live" clId="Web-{537777BC-87D5-4882-B6D2-3798EE99DE6F}" dt="2024-03-12T22:59:31.752" v="255" actId="20577"/>
        <pc:sldMkLst>
          <pc:docMk/>
          <pc:sldMk cId="2556119810" sldId="368"/>
        </pc:sldMkLst>
        <pc:spChg chg="add del mod">
          <ac:chgData name="erdem okutan" userId="86b9b4e524fd40f4" providerId="Windows Live" clId="Web-{537777BC-87D5-4882-B6D2-3798EE99DE6F}" dt="2024-03-12T22:59:31.752" v="255" actId="20577"/>
          <ac:spMkLst>
            <pc:docMk/>
            <pc:sldMk cId="2556119810" sldId="368"/>
            <ac:spMk id="3" creationId="{43DF22D9-4D4E-D2A6-D429-82DCB2A13323}"/>
          </ac:spMkLst>
        </pc:spChg>
        <pc:spChg chg="mod">
          <ac:chgData name="erdem okutan" userId="86b9b4e524fd40f4" providerId="Windows Live" clId="Web-{537777BC-87D5-4882-B6D2-3798EE99DE6F}" dt="2024-03-12T22:59:14.361" v="252" actId="20577"/>
          <ac:spMkLst>
            <pc:docMk/>
            <pc:sldMk cId="2556119810" sldId="368"/>
            <ac:spMk id="4" creationId="{D9734FEB-B445-1673-EA28-9D425970CDA8}"/>
          </ac:spMkLst>
        </pc:spChg>
        <pc:graphicFrameChg chg="add del mod ord modGraphic">
          <ac:chgData name="erdem okutan" userId="86b9b4e524fd40f4" providerId="Windows Live" clId="Web-{537777BC-87D5-4882-B6D2-3798EE99DE6F}" dt="2024-03-12T22:57:35.872" v="228"/>
          <ac:graphicFrameMkLst>
            <pc:docMk/>
            <pc:sldMk cId="2556119810" sldId="368"/>
            <ac:graphicFrameMk id="6" creationId="{E17441FD-4039-77E2-1347-424F246A88C7}"/>
          </ac:graphicFrameMkLst>
        </pc:graphicFrameChg>
      </pc:sldChg>
      <pc:sldChg chg="addSp modSp mod modClrScheme chgLayout">
        <pc:chgData name="erdem okutan" userId="86b9b4e524fd40f4" providerId="Windows Live" clId="Web-{537777BC-87D5-4882-B6D2-3798EE99DE6F}" dt="2024-03-12T23:01:55.790" v="292" actId="20577"/>
        <pc:sldMkLst>
          <pc:docMk/>
          <pc:sldMk cId="512199155" sldId="369"/>
        </pc:sldMkLst>
        <pc:spChg chg="mod ord">
          <ac:chgData name="erdem okutan" userId="86b9b4e524fd40f4" providerId="Windows Live" clId="Web-{537777BC-87D5-4882-B6D2-3798EE99DE6F}" dt="2024-03-12T23:01:02.210" v="268"/>
          <ac:spMkLst>
            <pc:docMk/>
            <pc:sldMk cId="512199155" sldId="369"/>
            <ac:spMk id="2" creationId="{AB0B1175-9B1A-EE9C-3C8E-82F28D19C08E}"/>
          </ac:spMkLst>
        </pc:spChg>
        <pc:spChg chg="mod ord">
          <ac:chgData name="erdem okutan" userId="86b9b4e524fd40f4" providerId="Windows Live" clId="Web-{537777BC-87D5-4882-B6D2-3798EE99DE6F}" dt="2024-03-12T23:01:30.570" v="283" actId="20577"/>
          <ac:spMkLst>
            <pc:docMk/>
            <pc:sldMk cId="512199155" sldId="369"/>
            <ac:spMk id="3" creationId="{476906C4-9E04-FA81-A19F-975AB440A527}"/>
          </ac:spMkLst>
        </pc:spChg>
        <pc:spChg chg="mod ord">
          <ac:chgData name="erdem okutan" userId="86b9b4e524fd40f4" providerId="Windows Live" clId="Web-{537777BC-87D5-4882-B6D2-3798EE99DE6F}" dt="2024-03-12T23:01:02.210" v="268"/>
          <ac:spMkLst>
            <pc:docMk/>
            <pc:sldMk cId="512199155" sldId="369"/>
            <ac:spMk id="4" creationId="{7A99D927-C24E-F6EB-2A42-1A5C2F96F3E7}"/>
          </ac:spMkLst>
        </pc:spChg>
        <pc:spChg chg="add mod ord">
          <ac:chgData name="erdem okutan" userId="86b9b4e524fd40f4" providerId="Windows Live" clId="Web-{537777BC-87D5-4882-B6D2-3798EE99DE6F}" dt="2024-03-12T23:01:55.790" v="292" actId="20577"/>
          <ac:spMkLst>
            <pc:docMk/>
            <pc:sldMk cId="512199155" sldId="369"/>
            <ac:spMk id="5" creationId="{5EB4D902-748E-D14E-BA55-1FF8021FE6C5}"/>
          </ac:spMkLst>
        </pc:spChg>
      </pc:sldChg>
      <pc:sldChg chg="modSp">
        <pc:chgData name="erdem okutan" userId="86b9b4e524fd40f4" providerId="Windows Live" clId="Web-{537777BC-87D5-4882-B6D2-3798EE99DE6F}" dt="2024-03-12T23:03:45.858" v="419" actId="20577"/>
        <pc:sldMkLst>
          <pc:docMk/>
          <pc:sldMk cId="4045873497" sldId="370"/>
        </pc:sldMkLst>
        <pc:spChg chg="mod">
          <ac:chgData name="erdem okutan" userId="86b9b4e524fd40f4" providerId="Windows Live" clId="Web-{537777BC-87D5-4882-B6D2-3798EE99DE6F}" dt="2024-03-12T23:03:45.858" v="419" actId="20577"/>
          <ac:spMkLst>
            <pc:docMk/>
            <pc:sldMk cId="4045873497" sldId="370"/>
            <ac:spMk id="3" creationId="{359FC546-595E-A950-EB78-1072E2374FE1}"/>
          </ac:spMkLst>
        </pc:spChg>
      </pc:sldChg>
      <pc:sldChg chg="addSp modSp mod modClrScheme chgLayout">
        <pc:chgData name="erdem okutan" userId="86b9b4e524fd40f4" providerId="Windows Live" clId="Web-{537777BC-87D5-4882-B6D2-3798EE99DE6F}" dt="2024-03-12T23:34:21.450" v="768" actId="20577"/>
        <pc:sldMkLst>
          <pc:docMk/>
          <pc:sldMk cId="4200179229" sldId="373"/>
        </pc:sldMkLst>
        <pc:spChg chg="mod ord">
          <ac:chgData name="erdem okutan" userId="86b9b4e524fd40f4" providerId="Windows Live" clId="Web-{537777BC-87D5-4882-B6D2-3798EE99DE6F}" dt="2024-03-12T23:16:57.099" v="573"/>
          <ac:spMkLst>
            <pc:docMk/>
            <pc:sldMk cId="4200179229" sldId="373"/>
            <ac:spMk id="2" creationId="{80C564C9-9874-E1D2-AA60-0A07EC5DF2F4}"/>
          </ac:spMkLst>
        </pc:spChg>
        <pc:spChg chg="mod ord">
          <ac:chgData name="erdem okutan" userId="86b9b4e524fd40f4" providerId="Windows Live" clId="Web-{537777BC-87D5-4882-B6D2-3798EE99DE6F}" dt="2024-03-12T23:34:14.356" v="765" actId="1076"/>
          <ac:spMkLst>
            <pc:docMk/>
            <pc:sldMk cId="4200179229" sldId="373"/>
            <ac:spMk id="3" creationId="{61E7ED5E-BCFA-17BC-BD20-DC5ABB86472B}"/>
          </ac:spMkLst>
        </pc:spChg>
        <pc:spChg chg="mod ord">
          <ac:chgData name="erdem okutan" userId="86b9b4e524fd40f4" providerId="Windows Live" clId="Web-{537777BC-87D5-4882-B6D2-3798EE99DE6F}" dt="2024-03-12T23:16:57.099" v="573"/>
          <ac:spMkLst>
            <pc:docMk/>
            <pc:sldMk cId="4200179229" sldId="373"/>
            <ac:spMk id="4" creationId="{D163A0C9-1362-C0BC-77E3-880DEE85D645}"/>
          </ac:spMkLst>
        </pc:spChg>
        <pc:spChg chg="add mod ord">
          <ac:chgData name="erdem okutan" userId="86b9b4e524fd40f4" providerId="Windows Live" clId="Web-{537777BC-87D5-4882-B6D2-3798EE99DE6F}" dt="2024-03-12T23:34:21.450" v="768" actId="20577"/>
          <ac:spMkLst>
            <pc:docMk/>
            <pc:sldMk cId="4200179229" sldId="373"/>
            <ac:spMk id="5" creationId="{B07D3BB4-DB2D-7458-237A-BB998B7F65BB}"/>
          </ac:spMkLst>
        </pc:spChg>
      </pc:sldChg>
      <pc:sldChg chg="delSp modSp">
        <pc:chgData name="erdem okutan" userId="86b9b4e524fd40f4" providerId="Windows Live" clId="Web-{537777BC-87D5-4882-B6D2-3798EE99DE6F}" dt="2024-03-12T23:34:39.061" v="775" actId="20577"/>
        <pc:sldMkLst>
          <pc:docMk/>
          <pc:sldMk cId="2775556241" sldId="377"/>
        </pc:sldMkLst>
        <pc:spChg chg="mod">
          <ac:chgData name="erdem okutan" userId="86b9b4e524fd40f4" providerId="Windows Live" clId="Web-{537777BC-87D5-4882-B6D2-3798EE99DE6F}" dt="2024-03-12T23:34:39.061" v="775" actId="20577"/>
          <ac:spMkLst>
            <pc:docMk/>
            <pc:sldMk cId="2775556241" sldId="377"/>
            <ac:spMk id="3" creationId="{883571AD-3755-44AE-FCE6-509B79B5BE67}"/>
          </ac:spMkLst>
        </pc:spChg>
        <pc:spChg chg="del">
          <ac:chgData name="erdem okutan" userId="86b9b4e524fd40f4" providerId="Windows Live" clId="Web-{537777BC-87D5-4882-B6D2-3798EE99DE6F}" dt="2024-03-12T23:18:38.589" v="593"/>
          <ac:spMkLst>
            <pc:docMk/>
            <pc:sldMk cId="2775556241" sldId="377"/>
            <ac:spMk id="4" creationId="{978F0366-8D78-3EDA-D83C-434D2372F746}"/>
          </ac:spMkLst>
        </pc:spChg>
      </pc:sldChg>
      <pc:sldChg chg="modSp">
        <pc:chgData name="erdem okutan" userId="86b9b4e524fd40f4" providerId="Windows Live" clId="Web-{537777BC-87D5-4882-B6D2-3798EE99DE6F}" dt="2024-03-12T23:20:04.733" v="612" actId="20577"/>
        <pc:sldMkLst>
          <pc:docMk/>
          <pc:sldMk cId="4101245543" sldId="379"/>
        </pc:sldMkLst>
        <pc:spChg chg="mod">
          <ac:chgData name="erdem okutan" userId="86b9b4e524fd40f4" providerId="Windows Live" clId="Web-{537777BC-87D5-4882-B6D2-3798EE99DE6F}" dt="2024-03-12T23:20:04.733" v="612" actId="20577"/>
          <ac:spMkLst>
            <pc:docMk/>
            <pc:sldMk cId="4101245543" sldId="379"/>
            <ac:spMk id="2" creationId="{517779D2-CD18-66C9-0A77-F5D5070DC4AC}"/>
          </ac:spMkLst>
        </pc:spChg>
        <pc:spChg chg="mod">
          <ac:chgData name="erdem okutan" userId="86b9b4e524fd40f4" providerId="Windows Live" clId="Web-{537777BC-87D5-4882-B6D2-3798EE99DE6F}" dt="2024-03-12T23:19:55.514" v="609" actId="1076"/>
          <ac:spMkLst>
            <pc:docMk/>
            <pc:sldMk cId="4101245543" sldId="379"/>
            <ac:spMk id="3" creationId="{D43EA365-50E7-5712-5FDD-FB734C34273B}"/>
          </ac:spMkLst>
        </pc:spChg>
        <pc:spChg chg="mod">
          <ac:chgData name="erdem okutan" userId="86b9b4e524fd40f4" providerId="Windows Live" clId="Web-{537777BC-87D5-4882-B6D2-3798EE99DE6F}" dt="2024-03-12T23:19:58.764" v="610" actId="1076"/>
          <ac:spMkLst>
            <pc:docMk/>
            <pc:sldMk cId="4101245543" sldId="379"/>
            <ac:spMk id="4" creationId="{31F2EB93-5187-A27C-E598-2E0F86383048}"/>
          </ac:spMkLst>
        </pc:spChg>
      </pc:sldChg>
      <pc:sldChg chg="addSp modSp mod modClrScheme chgLayout">
        <pc:chgData name="erdem okutan" userId="86b9b4e524fd40f4" providerId="Windows Live" clId="Web-{537777BC-87D5-4882-B6D2-3798EE99DE6F}" dt="2024-03-12T23:21:21.971" v="628" actId="20577"/>
        <pc:sldMkLst>
          <pc:docMk/>
          <pc:sldMk cId="4126467072" sldId="380"/>
        </pc:sldMkLst>
        <pc:spChg chg="mod ord">
          <ac:chgData name="erdem okutan" userId="86b9b4e524fd40f4" providerId="Windows Live" clId="Web-{537777BC-87D5-4882-B6D2-3798EE99DE6F}" dt="2024-03-12T23:20:51.157" v="618"/>
          <ac:spMkLst>
            <pc:docMk/>
            <pc:sldMk cId="4126467072" sldId="380"/>
            <ac:spMk id="2" creationId="{ACD37735-491A-8B64-FE39-41CE607F88E9}"/>
          </ac:spMkLst>
        </pc:spChg>
        <pc:spChg chg="mod ord">
          <ac:chgData name="erdem okutan" userId="86b9b4e524fd40f4" providerId="Windows Live" clId="Web-{537777BC-87D5-4882-B6D2-3798EE99DE6F}" dt="2024-03-12T23:21:18.112" v="626"/>
          <ac:spMkLst>
            <pc:docMk/>
            <pc:sldMk cId="4126467072" sldId="380"/>
            <ac:spMk id="3" creationId="{DFE6159E-537F-D86A-95CD-3311BABB5FD3}"/>
          </ac:spMkLst>
        </pc:spChg>
        <pc:spChg chg="mod ord">
          <ac:chgData name="erdem okutan" userId="86b9b4e524fd40f4" providerId="Windows Live" clId="Web-{537777BC-87D5-4882-B6D2-3798EE99DE6F}" dt="2024-03-12T23:20:51.157" v="618"/>
          <ac:spMkLst>
            <pc:docMk/>
            <pc:sldMk cId="4126467072" sldId="380"/>
            <ac:spMk id="4" creationId="{DECC2D7D-E0F6-A0A5-2358-819FA5D6E1B2}"/>
          </ac:spMkLst>
        </pc:spChg>
        <pc:spChg chg="add mod ord">
          <ac:chgData name="erdem okutan" userId="86b9b4e524fd40f4" providerId="Windows Live" clId="Web-{537777BC-87D5-4882-B6D2-3798EE99DE6F}" dt="2024-03-12T23:21:21.971" v="628" actId="20577"/>
          <ac:spMkLst>
            <pc:docMk/>
            <pc:sldMk cId="4126467072" sldId="380"/>
            <ac:spMk id="5" creationId="{A541E56C-BB3B-F78F-789D-8966D7CACA12}"/>
          </ac:spMkLst>
        </pc:spChg>
      </pc:sldChg>
      <pc:sldChg chg="modSp">
        <pc:chgData name="erdem okutan" userId="86b9b4e524fd40f4" providerId="Windows Live" clId="Web-{537777BC-87D5-4882-B6D2-3798EE99DE6F}" dt="2024-03-12T23:35:29.126" v="783" actId="20577"/>
        <pc:sldMkLst>
          <pc:docMk/>
          <pc:sldMk cId="2155415971" sldId="381"/>
        </pc:sldMkLst>
        <pc:spChg chg="mod">
          <ac:chgData name="erdem okutan" userId="86b9b4e524fd40f4" providerId="Windows Live" clId="Web-{537777BC-87D5-4882-B6D2-3798EE99DE6F}" dt="2024-03-12T23:35:29.126" v="783" actId="20577"/>
          <ac:spMkLst>
            <pc:docMk/>
            <pc:sldMk cId="2155415971" sldId="381"/>
            <ac:spMk id="3" creationId="{EB194719-BB91-D147-55C7-0553C58A13D6}"/>
          </ac:spMkLst>
        </pc:spChg>
      </pc:sldChg>
      <pc:sldChg chg="modSp">
        <pc:chgData name="erdem okutan" userId="86b9b4e524fd40f4" providerId="Windows Live" clId="Web-{537777BC-87D5-4882-B6D2-3798EE99DE6F}" dt="2024-03-12T23:23:33.368" v="657" actId="20577"/>
        <pc:sldMkLst>
          <pc:docMk/>
          <pc:sldMk cId="657522599" sldId="383"/>
        </pc:sldMkLst>
        <pc:spChg chg="mod">
          <ac:chgData name="erdem okutan" userId="86b9b4e524fd40f4" providerId="Windows Live" clId="Web-{537777BC-87D5-4882-B6D2-3798EE99DE6F}" dt="2024-03-12T23:23:19.852" v="654" actId="20577"/>
          <ac:spMkLst>
            <pc:docMk/>
            <pc:sldMk cId="657522599" sldId="383"/>
            <ac:spMk id="3" creationId="{95862214-5D5C-9F86-E6F6-A4584424397C}"/>
          </ac:spMkLst>
        </pc:spChg>
        <pc:spChg chg="mod">
          <ac:chgData name="erdem okutan" userId="86b9b4e524fd40f4" providerId="Windows Live" clId="Web-{537777BC-87D5-4882-B6D2-3798EE99DE6F}" dt="2024-03-12T23:23:33.368" v="657" actId="20577"/>
          <ac:spMkLst>
            <pc:docMk/>
            <pc:sldMk cId="657522599" sldId="383"/>
            <ac:spMk id="4" creationId="{E74ED158-1CC2-E952-35FA-3BB72247EB78}"/>
          </ac:spMkLst>
        </pc:spChg>
      </pc:sldChg>
      <pc:sldChg chg="modSp">
        <pc:chgData name="erdem okutan" userId="86b9b4e524fd40f4" providerId="Windows Live" clId="Web-{537777BC-87D5-4882-B6D2-3798EE99DE6F}" dt="2024-03-12T23:24:25.902" v="669" actId="20577"/>
        <pc:sldMkLst>
          <pc:docMk/>
          <pc:sldMk cId="3761023062" sldId="384"/>
        </pc:sldMkLst>
        <pc:spChg chg="mod">
          <ac:chgData name="erdem okutan" userId="86b9b4e524fd40f4" providerId="Windows Live" clId="Web-{537777BC-87D5-4882-B6D2-3798EE99DE6F}" dt="2024-03-12T23:24:16.386" v="666" actId="20577"/>
          <ac:spMkLst>
            <pc:docMk/>
            <pc:sldMk cId="3761023062" sldId="384"/>
            <ac:spMk id="3" creationId="{6B8F9D3D-6FD3-79D6-D3FB-28969788540F}"/>
          </ac:spMkLst>
        </pc:spChg>
        <pc:spChg chg="mod">
          <ac:chgData name="erdem okutan" userId="86b9b4e524fd40f4" providerId="Windows Live" clId="Web-{537777BC-87D5-4882-B6D2-3798EE99DE6F}" dt="2024-03-12T23:24:25.902" v="669" actId="20577"/>
          <ac:spMkLst>
            <pc:docMk/>
            <pc:sldMk cId="3761023062" sldId="384"/>
            <ac:spMk id="4" creationId="{B008E9A3-0C0D-FD8C-27E2-5BCF2DE12459}"/>
          </ac:spMkLst>
        </pc:spChg>
      </pc:sldChg>
      <pc:sldChg chg="modSp">
        <pc:chgData name="erdem okutan" userId="86b9b4e524fd40f4" providerId="Windows Live" clId="Web-{537777BC-87D5-4882-B6D2-3798EE99DE6F}" dt="2024-03-12T23:25:45.562" v="683" actId="20577"/>
        <pc:sldMkLst>
          <pc:docMk/>
          <pc:sldMk cId="233485114" sldId="385"/>
        </pc:sldMkLst>
        <pc:spChg chg="mod">
          <ac:chgData name="erdem okutan" userId="86b9b4e524fd40f4" providerId="Windows Live" clId="Web-{537777BC-87D5-4882-B6D2-3798EE99DE6F}" dt="2024-03-12T23:25:30.624" v="680" actId="20577"/>
          <ac:spMkLst>
            <pc:docMk/>
            <pc:sldMk cId="233485114" sldId="385"/>
            <ac:spMk id="3" creationId="{173509B9-C57D-DA5E-3F17-2C1A6E0EA10D}"/>
          </ac:spMkLst>
        </pc:spChg>
        <pc:spChg chg="mod">
          <ac:chgData name="erdem okutan" userId="86b9b4e524fd40f4" providerId="Windows Live" clId="Web-{537777BC-87D5-4882-B6D2-3798EE99DE6F}" dt="2024-03-12T23:25:45.562" v="683" actId="20577"/>
          <ac:spMkLst>
            <pc:docMk/>
            <pc:sldMk cId="233485114" sldId="385"/>
            <ac:spMk id="4" creationId="{881D4B6C-40A6-0D6E-5E15-BB126AAB37AC}"/>
          </ac:spMkLst>
        </pc:spChg>
      </pc:sldChg>
      <pc:sldChg chg="modSp">
        <pc:chgData name="erdem okutan" userId="86b9b4e524fd40f4" providerId="Windows Live" clId="Web-{537777BC-87D5-4882-B6D2-3798EE99DE6F}" dt="2024-03-12T23:28:21.429" v="719" actId="20577"/>
        <pc:sldMkLst>
          <pc:docMk/>
          <pc:sldMk cId="2191973609" sldId="386"/>
        </pc:sldMkLst>
        <pc:spChg chg="mod">
          <ac:chgData name="erdem okutan" userId="86b9b4e524fd40f4" providerId="Windows Live" clId="Web-{537777BC-87D5-4882-B6D2-3798EE99DE6F}" dt="2024-03-12T23:28:02.350" v="712" actId="1076"/>
          <ac:spMkLst>
            <pc:docMk/>
            <pc:sldMk cId="2191973609" sldId="386"/>
            <ac:spMk id="2" creationId="{D0C7223E-189D-E0B1-FB4F-5D2F0A5C06C2}"/>
          </ac:spMkLst>
        </pc:spChg>
        <pc:spChg chg="mod">
          <ac:chgData name="erdem okutan" userId="86b9b4e524fd40f4" providerId="Windows Live" clId="Web-{537777BC-87D5-4882-B6D2-3798EE99DE6F}" dt="2024-03-12T23:28:05.662" v="713" actId="1076"/>
          <ac:spMkLst>
            <pc:docMk/>
            <pc:sldMk cId="2191973609" sldId="386"/>
            <ac:spMk id="3" creationId="{DB4E6641-6C38-B66C-8E21-3BE6491A9F79}"/>
          </ac:spMkLst>
        </pc:spChg>
        <pc:spChg chg="mod">
          <ac:chgData name="erdem okutan" userId="86b9b4e524fd40f4" providerId="Windows Live" clId="Web-{537777BC-87D5-4882-B6D2-3798EE99DE6F}" dt="2024-03-12T23:28:21.429" v="719" actId="20577"/>
          <ac:spMkLst>
            <pc:docMk/>
            <pc:sldMk cId="2191973609" sldId="386"/>
            <ac:spMk id="4" creationId="{BF4EEE12-3D42-34AC-DC2E-8FF4AF829BA5}"/>
          </ac:spMkLst>
        </pc:spChg>
      </pc:sldChg>
      <pc:sldChg chg="addSp delSp modSp new mod setBg">
        <pc:chgData name="erdem okutan" userId="86b9b4e524fd40f4" providerId="Windows Live" clId="Web-{537777BC-87D5-4882-B6D2-3798EE99DE6F}" dt="2024-03-12T21:51:06.037" v="163"/>
        <pc:sldMkLst>
          <pc:docMk/>
          <pc:sldMk cId="2356176343" sldId="389"/>
        </pc:sldMkLst>
        <pc:spChg chg="mod ord">
          <ac:chgData name="erdem okutan" userId="86b9b4e524fd40f4" providerId="Windows Live" clId="Web-{537777BC-87D5-4882-B6D2-3798EE99DE6F}" dt="2024-03-12T21:51:06.037" v="163"/>
          <ac:spMkLst>
            <pc:docMk/>
            <pc:sldMk cId="2356176343" sldId="389"/>
            <ac:spMk id="2" creationId="{58A1FA5B-440C-33E8-C188-E8EE92C90955}"/>
          </ac:spMkLst>
        </pc:spChg>
        <pc:spChg chg="del">
          <ac:chgData name="erdem okutan" userId="86b9b4e524fd40f4" providerId="Windows Live" clId="Web-{537777BC-87D5-4882-B6D2-3798EE99DE6F}" dt="2024-03-12T21:50:57.255" v="161"/>
          <ac:spMkLst>
            <pc:docMk/>
            <pc:sldMk cId="2356176343" sldId="389"/>
            <ac:spMk id="3" creationId="{B4507BB5-07E8-EDF6-19B1-B1B0BCA5D5F0}"/>
          </ac:spMkLst>
        </pc:spChg>
        <pc:spChg chg="del">
          <ac:chgData name="erdem okutan" userId="86b9b4e524fd40f4" providerId="Windows Live" clId="Web-{537777BC-87D5-4882-B6D2-3798EE99DE6F}" dt="2024-03-12T21:51:02.162" v="162"/>
          <ac:spMkLst>
            <pc:docMk/>
            <pc:sldMk cId="2356176343" sldId="389"/>
            <ac:spMk id="4" creationId="{B169A784-9E11-556B-ED79-575D26F2AD64}"/>
          </ac:spMkLst>
        </pc:spChg>
        <pc:spChg chg="mod">
          <ac:chgData name="erdem okutan" userId="86b9b4e524fd40f4" providerId="Windows Live" clId="Web-{537777BC-87D5-4882-B6D2-3798EE99DE6F}" dt="2024-03-12T21:51:06.037" v="163"/>
          <ac:spMkLst>
            <pc:docMk/>
            <pc:sldMk cId="2356176343" sldId="389"/>
            <ac:spMk id="5" creationId="{4DFEDE18-4635-C0CC-BB66-FDDA42502982}"/>
          </ac:spMkLst>
        </pc:spChg>
        <pc:spChg chg="add">
          <ac:chgData name="erdem okutan" userId="86b9b4e524fd40f4" providerId="Windows Live" clId="Web-{537777BC-87D5-4882-B6D2-3798EE99DE6F}" dt="2024-03-12T21:51:06.037" v="163"/>
          <ac:spMkLst>
            <pc:docMk/>
            <pc:sldMk cId="2356176343" sldId="389"/>
            <ac:spMk id="12" creationId="{3B47FC9C-2ED3-4100-A4EF-E8CDFEE106C9}"/>
          </ac:spMkLst>
        </pc:spChg>
        <pc:picChg chg="add mod ord">
          <ac:chgData name="erdem okutan" userId="86b9b4e524fd40f4" providerId="Windows Live" clId="Web-{537777BC-87D5-4882-B6D2-3798EE99DE6F}" dt="2024-03-12T21:51:06.037" v="163"/>
          <ac:picMkLst>
            <pc:docMk/>
            <pc:sldMk cId="2356176343" sldId="389"/>
            <ac:picMk id="6" creationId="{B5D64A2E-9476-5AF5-7162-BCF014695FF3}"/>
          </ac:picMkLst>
        </pc:picChg>
        <pc:picChg chg="add mod ord">
          <ac:chgData name="erdem okutan" userId="86b9b4e524fd40f4" providerId="Windows Live" clId="Web-{537777BC-87D5-4882-B6D2-3798EE99DE6F}" dt="2024-03-12T21:51:06.037" v="163"/>
          <ac:picMkLst>
            <pc:docMk/>
            <pc:sldMk cId="2356176343" sldId="389"/>
            <ac:picMk id="7" creationId="{F1164CB8-68FA-E3A0-4A63-B25846AEF936}"/>
          </ac:picMkLst>
        </pc:picChg>
      </pc:sldChg>
      <pc:sldChg chg="addSp delSp modSp new mod setBg">
        <pc:chgData name="erdem okutan" userId="86b9b4e524fd40f4" providerId="Windows Live" clId="Web-{537777BC-87D5-4882-B6D2-3798EE99DE6F}" dt="2024-03-12T21:52:39.447" v="180"/>
        <pc:sldMkLst>
          <pc:docMk/>
          <pc:sldMk cId="39075194" sldId="390"/>
        </pc:sldMkLst>
        <pc:spChg chg="del">
          <ac:chgData name="erdem okutan" userId="86b9b4e524fd40f4" providerId="Windows Live" clId="Web-{537777BC-87D5-4882-B6D2-3798EE99DE6F}" dt="2024-03-12T21:51:19.084" v="165"/>
          <ac:spMkLst>
            <pc:docMk/>
            <pc:sldMk cId="39075194" sldId="390"/>
            <ac:spMk id="2" creationId="{64FE42C1-EA2A-1CDB-DE12-DFF161D964F4}"/>
          </ac:spMkLst>
        </pc:spChg>
        <pc:spChg chg="del">
          <ac:chgData name="erdem okutan" userId="86b9b4e524fd40f4" providerId="Windows Live" clId="Web-{537777BC-87D5-4882-B6D2-3798EE99DE6F}" dt="2024-03-12T21:51:25.163" v="166"/>
          <ac:spMkLst>
            <pc:docMk/>
            <pc:sldMk cId="39075194" sldId="390"/>
            <ac:spMk id="3" creationId="{01310996-3749-112D-B569-C363AE58D52B}"/>
          </ac:spMkLst>
        </pc:spChg>
        <pc:spChg chg="del">
          <ac:chgData name="erdem okutan" userId="86b9b4e524fd40f4" providerId="Windows Live" clId="Web-{537777BC-87D5-4882-B6D2-3798EE99DE6F}" dt="2024-03-12T21:51:29.288" v="167"/>
          <ac:spMkLst>
            <pc:docMk/>
            <pc:sldMk cId="39075194" sldId="390"/>
            <ac:spMk id="4" creationId="{1D951BC7-675A-A63F-1FFF-9026A1998B79}"/>
          </ac:spMkLst>
        </pc:spChg>
        <pc:spChg chg="mod">
          <ac:chgData name="erdem okutan" userId="86b9b4e524fd40f4" providerId="Windows Live" clId="Web-{537777BC-87D5-4882-B6D2-3798EE99DE6F}" dt="2024-03-12T21:52:39.447" v="180"/>
          <ac:spMkLst>
            <pc:docMk/>
            <pc:sldMk cId="39075194" sldId="390"/>
            <ac:spMk id="5" creationId="{3FCED653-B0EB-1C69-F6C8-E2C508227B3D}"/>
          </ac:spMkLst>
        </pc:spChg>
        <pc:picChg chg="add mod ord">
          <ac:chgData name="erdem okutan" userId="86b9b4e524fd40f4" providerId="Windows Live" clId="Web-{537777BC-87D5-4882-B6D2-3798EE99DE6F}" dt="2024-03-12T21:52:39.447" v="180"/>
          <ac:picMkLst>
            <pc:docMk/>
            <pc:sldMk cId="39075194" sldId="390"/>
            <ac:picMk id="6" creationId="{E1199628-2A59-0824-C18D-1FEDED5F361A}"/>
          </ac:picMkLst>
        </pc:picChg>
        <pc:picChg chg="add mod ord">
          <ac:chgData name="erdem okutan" userId="86b9b4e524fd40f4" providerId="Windows Live" clId="Web-{537777BC-87D5-4882-B6D2-3798EE99DE6F}" dt="2024-03-12T21:52:39.447" v="180"/>
          <ac:picMkLst>
            <pc:docMk/>
            <pc:sldMk cId="39075194" sldId="390"/>
            <ac:picMk id="7" creationId="{688E176B-8AF8-46C1-3755-C82F558508C6}"/>
          </ac:picMkLst>
        </pc:picChg>
      </pc:sldChg>
      <pc:sldChg chg="addSp delSp modSp new mod setBg">
        <pc:chgData name="erdem okutan" userId="86b9b4e524fd40f4" providerId="Windows Live" clId="Web-{537777BC-87D5-4882-B6D2-3798EE99DE6F}" dt="2024-03-12T21:52:20.696" v="176"/>
        <pc:sldMkLst>
          <pc:docMk/>
          <pc:sldMk cId="1148330868" sldId="391"/>
        </pc:sldMkLst>
        <pc:spChg chg="del">
          <ac:chgData name="erdem okutan" userId="86b9b4e524fd40f4" providerId="Windows Live" clId="Web-{537777BC-87D5-4882-B6D2-3798EE99DE6F}" dt="2024-03-12T21:51:40.882" v="169"/>
          <ac:spMkLst>
            <pc:docMk/>
            <pc:sldMk cId="1148330868" sldId="391"/>
            <ac:spMk id="2" creationId="{67F0C1F0-DEDA-AE4A-EEAE-499B24183957}"/>
          </ac:spMkLst>
        </pc:spChg>
        <pc:spChg chg="del">
          <ac:chgData name="erdem okutan" userId="86b9b4e524fd40f4" providerId="Windows Live" clId="Web-{537777BC-87D5-4882-B6D2-3798EE99DE6F}" dt="2024-03-12T21:51:45.757" v="170"/>
          <ac:spMkLst>
            <pc:docMk/>
            <pc:sldMk cId="1148330868" sldId="391"/>
            <ac:spMk id="3" creationId="{E5B4114A-91C3-3EAB-4AAD-99454E69B1BF}"/>
          </ac:spMkLst>
        </pc:spChg>
        <pc:spChg chg="del">
          <ac:chgData name="erdem okutan" userId="86b9b4e524fd40f4" providerId="Windows Live" clId="Web-{537777BC-87D5-4882-B6D2-3798EE99DE6F}" dt="2024-03-12T21:51:59.508" v="171"/>
          <ac:spMkLst>
            <pc:docMk/>
            <pc:sldMk cId="1148330868" sldId="391"/>
            <ac:spMk id="4" creationId="{80C990BE-6082-A605-D25B-0CC144E4F33E}"/>
          </ac:spMkLst>
        </pc:spChg>
        <pc:spChg chg="mod">
          <ac:chgData name="erdem okutan" userId="86b9b4e524fd40f4" providerId="Windows Live" clId="Web-{537777BC-87D5-4882-B6D2-3798EE99DE6F}" dt="2024-03-12T21:52:20.696" v="176"/>
          <ac:spMkLst>
            <pc:docMk/>
            <pc:sldMk cId="1148330868" sldId="391"/>
            <ac:spMk id="5" creationId="{1F22B3E7-B8DF-F6A5-146B-75C9C2F7CD7C}"/>
          </ac:spMkLst>
        </pc:spChg>
        <pc:picChg chg="add mod ord">
          <ac:chgData name="erdem okutan" userId="86b9b4e524fd40f4" providerId="Windows Live" clId="Web-{537777BC-87D5-4882-B6D2-3798EE99DE6F}" dt="2024-03-12T21:52:20.696" v="176"/>
          <ac:picMkLst>
            <pc:docMk/>
            <pc:sldMk cId="1148330868" sldId="391"/>
            <ac:picMk id="6" creationId="{55979F8A-A804-1C80-3BBE-1B4B9B80A233}"/>
          </ac:picMkLst>
        </pc:picChg>
        <pc:picChg chg="add mod ord">
          <ac:chgData name="erdem okutan" userId="86b9b4e524fd40f4" providerId="Windows Live" clId="Web-{537777BC-87D5-4882-B6D2-3798EE99DE6F}" dt="2024-03-12T21:52:20.696" v="176"/>
          <ac:picMkLst>
            <pc:docMk/>
            <pc:sldMk cId="1148330868" sldId="391"/>
            <ac:picMk id="7" creationId="{3362BCFF-E8C6-200F-1581-B03F332615FF}"/>
          </ac:picMkLst>
        </pc:picChg>
      </pc:sldChg>
      <pc:sldChg chg="addSp delSp modSp new mod setBg">
        <pc:chgData name="erdem okutan" userId="86b9b4e524fd40f4" providerId="Windows Live" clId="Web-{537777BC-87D5-4882-B6D2-3798EE99DE6F}" dt="2024-03-12T21:54:07.387" v="207"/>
        <pc:sldMkLst>
          <pc:docMk/>
          <pc:sldMk cId="2769562523" sldId="392"/>
        </pc:sldMkLst>
        <pc:spChg chg="del">
          <ac:chgData name="erdem okutan" userId="86b9b4e524fd40f4" providerId="Windows Live" clId="Web-{537777BC-87D5-4882-B6D2-3798EE99DE6F}" dt="2024-03-12T21:54:00.934" v="206"/>
          <ac:spMkLst>
            <pc:docMk/>
            <pc:sldMk cId="2769562523" sldId="392"/>
            <ac:spMk id="2" creationId="{3F5D6D3B-6FEE-9865-B8C6-488FECA1968A}"/>
          </ac:spMkLst>
        </pc:spChg>
        <pc:spChg chg="del">
          <ac:chgData name="erdem okutan" userId="86b9b4e524fd40f4" providerId="Windows Live" clId="Web-{537777BC-87D5-4882-B6D2-3798EE99DE6F}" dt="2024-03-12T21:52:51.931" v="182"/>
          <ac:spMkLst>
            <pc:docMk/>
            <pc:sldMk cId="2769562523" sldId="392"/>
            <ac:spMk id="3" creationId="{DF9EBA2A-0E21-3DAA-3C48-1A46C741C673}"/>
          </ac:spMkLst>
        </pc:spChg>
        <pc:spChg chg="mod">
          <ac:chgData name="erdem okutan" userId="86b9b4e524fd40f4" providerId="Windows Live" clId="Web-{537777BC-87D5-4882-B6D2-3798EE99DE6F}" dt="2024-03-12T21:54:07.387" v="207"/>
          <ac:spMkLst>
            <pc:docMk/>
            <pc:sldMk cId="2769562523" sldId="392"/>
            <ac:spMk id="4" creationId="{1745F08C-B4B5-BBF8-13DD-AE2000869FA4}"/>
          </ac:spMkLst>
        </pc:spChg>
        <pc:spChg chg="mod">
          <ac:chgData name="erdem okutan" userId="86b9b4e524fd40f4" providerId="Windows Live" clId="Web-{537777BC-87D5-4882-B6D2-3798EE99DE6F}" dt="2024-03-12T21:54:07.387" v="207"/>
          <ac:spMkLst>
            <pc:docMk/>
            <pc:sldMk cId="2769562523" sldId="392"/>
            <ac:spMk id="5" creationId="{7E380688-72F4-361F-5478-279BC6FD4EDE}"/>
          </ac:spMkLst>
        </pc:spChg>
        <pc:picChg chg="add mod ord">
          <ac:chgData name="erdem okutan" userId="86b9b4e524fd40f4" providerId="Windows Live" clId="Web-{537777BC-87D5-4882-B6D2-3798EE99DE6F}" dt="2024-03-12T21:54:07.387" v="207"/>
          <ac:picMkLst>
            <pc:docMk/>
            <pc:sldMk cId="2769562523" sldId="392"/>
            <ac:picMk id="6" creationId="{DE7428D4-24E0-5B6E-B0D6-08E74A6A8268}"/>
          </ac:picMkLst>
        </pc:picChg>
      </pc:sldChg>
    </pc:docChg>
  </pc:docChgLst>
  <pc:docChgLst>
    <pc:chgData name="erdem okutan" userId="86b9b4e524fd40f4" providerId="Windows Live" clId="Web-{4A34C877-013D-44A0-ACC2-C659D4B70328}"/>
    <pc:docChg chg="addSld delSld modSld">
      <pc:chgData name="erdem okutan" userId="86b9b4e524fd40f4" providerId="Windows Live" clId="Web-{4A34C877-013D-44A0-ACC2-C659D4B70328}" dt="2024-03-09T08:52:05.432" v="993" actId="14100"/>
      <pc:docMkLst>
        <pc:docMk/>
      </pc:docMkLst>
      <pc:sldChg chg="modSp">
        <pc:chgData name="erdem okutan" userId="86b9b4e524fd40f4" providerId="Windows Live" clId="Web-{4A34C877-013D-44A0-ACC2-C659D4B70328}" dt="2024-03-09T07:53:57.430" v="39" actId="20577"/>
        <pc:sldMkLst>
          <pc:docMk/>
          <pc:sldMk cId="954410245" sldId="335"/>
        </pc:sldMkLst>
        <pc:spChg chg="mod">
          <ac:chgData name="erdem okutan" userId="86b9b4e524fd40f4" providerId="Windows Live" clId="Web-{4A34C877-013D-44A0-ACC2-C659D4B70328}" dt="2024-03-09T07:53:57.430" v="39" actId="20577"/>
          <ac:spMkLst>
            <pc:docMk/>
            <pc:sldMk cId="954410245" sldId="335"/>
            <ac:spMk id="3" creationId="{2BE0BCE3-7A85-71CE-E027-A8E454AF1454}"/>
          </ac:spMkLst>
        </pc:spChg>
      </pc:sldChg>
      <pc:sldChg chg="addSp delSp modSp">
        <pc:chgData name="erdem okutan" userId="86b9b4e524fd40f4" providerId="Windows Live" clId="Web-{4A34C877-013D-44A0-ACC2-C659D4B70328}" dt="2024-03-09T08:13:42.055" v="373" actId="20577"/>
        <pc:sldMkLst>
          <pc:docMk/>
          <pc:sldMk cId="582749365" sldId="336"/>
        </pc:sldMkLst>
        <pc:spChg chg="mod">
          <ac:chgData name="erdem okutan" userId="86b9b4e524fd40f4" providerId="Windows Live" clId="Web-{4A34C877-013D-44A0-ACC2-C659D4B70328}" dt="2024-03-09T07:54:10.336" v="43" actId="20577"/>
          <ac:spMkLst>
            <pc:docMk/>
            <pc:sldMk cId="582749365" sldId="336"/>
            <ac:spMk id="2" creationId="{08F0870A-EBCD-13FC-D1A2-49C555C48170}"/>
          </ac:spMkLst>
        </pc:spChg>
        <pc:spChg chg="mod">
          <ac:chgData name="erdem okutan" userId="86b9b4e524fd40f4" providerId="Windows Live" clId="Web-{4A34C877-013D-44A0-ACC2-C659D4B70328}" dt="2024-03-09T08:13:42.055" v="373" actId="20577"/>
          <ac:spMkLst>
            <pc:docMk/>
            <pc:sldMk cId="582749365" sldId="336"/>
            <ac:spMk id="7" creationId="{70B4EC43-20C2-1DA5-646B-B8D26CF7D003}"/>
          </ac:spMkLst>
        </pc:spChg>
        <pc:picChg chg="add del mod">
          <ac:chgData name="erdem okutan" userId="86b9b4e524fd40f4" providerId="Windows Live" clId="Web-{4A34C877-013D-44A0-ACC2-C659D4B70328}" dt="2024-03-09T08:06:04.863" v="231"/>
          <ac:picMkLst>
            <pc:docMk/>
            <pc:sldMk cId="582749365" sldId="336"/>
            <ac:picMk id="4" creationId="{82DC0A3F-87DB-56FC-2AF0-67F32A09FD6F}"/>
          </ac:picMkLst>
        </pc:picChg>
      </pc:sldChg>
      <pc:sldChg chg="addSp delSp modSp">
        <pc:chgData name="erdem okutan" userId="86b9b4e524fd40f4" providerId="Windows Live" clId="Web-{4A34C877-013D-44A0-ACC2-C659D4B70328}" dt="2024-03-09T08:06:24.410" v="233"/>
        <pc:sldMkLst>
          <pc:docMk/>
          <pc:sldMk cId="3786907341" sldId="337"/>
        </pc:sldMkLst>
        <pc:picChg chg="add del mod">
          <ac:chgData name="erdem okutan" userId="86b9b4e524fd40f4" providerId="Windows Live" clId="Web-{4A34C877-013D-44A0-ACC2-C659D4B70328}" dt="2024-03-09T08:06:24.410" v="233"/>
          <ac:picMkLst>
            <pc:docMk/>
            <pc:sldMk cId="3786907341" sldId="337"/>
            <ac:picMk id="3" creationId="{F18030F0-BA66-CF76-E521-17379B8B18AE}"/>
          </ac:picMkLst>
        </pc:picChg>
      </pc:sldChg>
      <pc:sldChg chg="addSp delSp modSp new">
        <pc:chgData name="erdem okutan" userId="86b9b4e524fd40f4" providerId="Windows Live" clId="Web-{4A34C877-013D-44A0-ACC2-C659D4B70328}" dt="2024-03-09T08:52:05.432" v="993" actId="14100"/>
        <pc:sldMkLst>
          <pc:docMk/>
          <pc:sldMk cId="417445818" sldId="348"/>
        </pc:sldMkLst>
        <pc:spChg chg="del mod">
          <ac:chgData name="erdem okutan" userId="86b9b4e524fd40f4" providerId="Windows Live" clId="Web-{4A34C877-013D-44A0-ACC2-C659D4B70328}" dt="2024-03-09T08:46:15.792" v="944"/>
          <ac:spMkLst>
            <pc:docMk/>
            <pc:sldMk cId="417445818" sldId="348"/>
            <ac:spMk id="2" creationId="{3EE22DE8-702F-578C-FAA6-7E14F4E62D65}"/>
          </ac:spMkLst>
        </pc:spChg>
        <pc:spChg chg="add del mod">
          <ac:chgData name="erdem okutan" userId="86b9b4e524fd40f4" providerId="Windows Live" clId="Web-{4A34C877-013D-44A0-ACC2-C659D4B70328}" dt="2024-03-09T08:46:36.543" v="949"/>
          <ac:spMkLst>
            <pc:docMk/>
            <pc:sldMk cId="417445818" sldId="348"/>
            <ac:spMk id="3" creationId="{9190686D-77F2-EF6A-BBEE-01C1BFBD9560}"/>
          </ac:spMkLst>
        </pc:spChg>
        <pc:spChg chg="add del mod">
          <ac:chgData name="erdem okutan" userId="86b9b4e524fd40f4" providerId="Windows Live" clId="Web-{4A34C877-013D-44A0-ACC2-C659D4B70328}" dt="2024-03-09T08:49:51.738" v="980"/>
          <ac:spMkLst>
            <pc:docMk/>
            <pc:sldMk cId="417445818" sldId="348"/>
            <ac:spMk id="8" creationId="{A5F73E7D-FA71-1C02-0F97-036C42C3AE07}"/>
          </ac:spMkLst>
        </pc:spChg>
        <pc:spChg chg="add del mod">
          <ac:chgData name="erdem okutan" userId="86b9b4e524fd40f4" providerId="Windows Live" clId="Web-{4A34C877-013D-44A0-ACC2-C659D4B70328}" dt="2024-03-09T08:51:49.400" v="992"/>
          <ac:spMkLst>
            <pc:docMk/>
            <pc:sldMk cId="417445818" sldId="348"/>
            <ac:spMk id="14" creationId="{53448636-8CC7-54FC-9612-51024FADD2C8}"/>
          </ac:spMkLst>
        </pc:spChg>
        <pc:picChg chg="add del mod ord">
          <ac:chgData name="erdem okutan" userId="86b9b4e524fd40f4" providerId="Windows Live" clId="Web-{4A34C877-013D-44A0-ACC2-C659D4B70328}" dt="2024-03-09T08:07:52.038" v="246"/>
          <ac:picMkLst>
            <pc:docMk/>
            <pc:sldMk cId="417445818" sldId="348"/>
            <ac:picMk id="4" creationId="{C4DB48D1-61ED-34F2-DA3A-BCD9A72A1B15}"/>
          </ac:picMkLst>
        </pc:picChg>
        <pc:picChg chg="add del mod ord">
          <ac:chgData name="erdem okutan" userId="86b9b4e524fd40f4" providerId="Windows Live" clId="Web-{4A34C877-013D-44A0-ACC2-C659D4B70328}" dt="2024-03-09T08:11:03.830" v="259"/>
          <ac:picMkLst>
            <pc:docMk/>
            <pc:sldMk cId="417445818" sldId="348"/>
            <ac:picMk id="5" creationId="{3C5B2666-C82F-A20A-37F5-C18066F88631}"/>
          </ac:picMkLst>
        </pc:picChg>
        <pc:picChg chg="add del mod ord">
          <ac:chgData name="erdem okutan" userId="86b9b4e524fd40f4" providerId="Windows Live" clId="Web-{4A34C877-013D-44A0-ACC2-C659D4B70328}" dt="2024-03-09T08:47:49.264" v="967"/>
          <ac:picMkLst>
            <pc:docMk/>
            <pc:sldMk cId="417445818" sldId="348"/>
            <ac:picMk id="6" creationId="{C171DA6D-6F9C-AD73-4B59-9AD682E4F153}"/>
          </ac:picMkLst>
        </pc:picChg>
        <pc:picChg chg="add del mod ord">
          <ac:chgData name="erdem okutan" userId="86b9b4e524fd40f4" providerId="Windows Live" clId="Web-{4A34C877-013D-44A0-ACC2-C659D4B70328}" dt="2024-03-09T08:49:10.237" v="971"/>
          <ac:picMkLst>
            <pc:docMk/>
            <pc:sldMk cId="417445818" sldId="348"/>
            <ac:picMk id="9" creationId="{BBECDB38-183B-D69E-362C-CF996F0414C2}"/>
          </ac:picMkLst>
        </pc:picChg>
        <pc:picChg chg="add del mod ord">
          <ac:chgData name="erdem okutan" userId="86b9b4e524fd40f4" providerId="Windows Live" clId="Web-{4A34C877-013D-44A0-ACC2-C659D4B70328}" dt="2024-03-09T08:49:34.800" v="977"/>
          <ac:picMkLst>
            <pc:docMk/>
            <pc:sldMk cId="417445818" sldId="348"/>
            <ac:picMk id="10" creationId="{15077412-0F9D-8860-9F2A-5B92CD08BDA3}"/>
          </ac:picMkLst>
        </pc:picChg>
        <pc:picChg chg="add del mod ord">
          <ac:chgData name="erdem okutan" userId="86b9b4e524fd40f4" providerId="Windows Live" clId="Web-{4A34C877-013D-44A0-ACC2-C659D4B70328}" dt="2024-03-09T08:49:44.535" v="979"/>
          <ac:picMkLst>
            <pc:docMk/>
            <pc:sldMk cId="417445818" sldId="348"/>
            <ac:picMk id="11" creationId="{E2EB98C9-D794-B10B-3200-5673E1D751DB}"/>
          </ac:picMkLst>
        </pc:picChg>
        <pc:picChg chg="add del mod ord">
          <ac:chgData name="erdem okutan" userId="86b9b4e524fd40f4" providerId="Windows Live" clId="Web-{4A34C877-013D-44A0-ACC2-C659D4B70328}" dt="2024-03-09T08:50:33.224" v="988"/>
          <ac:picMkLst>
            <pc:docMk/>
            <pc:sldMk cId="417445818" sldId="348"/>
            <ac:picMk id="12" creationId="{4E95EA43-9BB9-3765-F895-A18BDB6B950A}"/>
          </ac:picMkLst>
        </pc:picChg>
        <pc:picChg chg="add mod ord">
          <ac:chgData name="erdem okutan" userId="86b9b4e524fd40f4" providerId="Windows Live" clId="Web-{4A34C877-013D-44A0-ACC2-C659D4B70328}" dt="2024-03-09T08:52:05.432" v="993" actId="14100"/>
          <ac:picMkLst>
            <pc:docMk/>
            <pc:sldMk cId="417445818" sldId="348"/>
            <ac:picMk id="15" creationId="{65E9D6F5-BC16-D89B-C3AB-18EF29342943}"/>
          </ac:picMkLst>
        </pc:picChg>
      </pc:sldChg>
      <pc:sldChg chg="add del replId">
        <pc:chgData name="erdem okutan" userId="86b9b4e524fd40f4" providerId="Windows Live" clId="Web-{4A34C877-013D-44A0-ACC2-C659D4B70328}" dt="2024-03-09T08:07:00.411" v="236"/>
        <pc:sldMkLst>
          <pc:docMk/>
          <pc:sldMk cId="2083137381" sldId="349"/>
        </pc:sldMkLst>
      </pc:sldChg>
      <pc:sldChg chg="modSp add replId">
        <pc:chgData name="erdem okutan" userId="86b9b4e524fd40f4" providerId="Windows Live" clId="Web-{4A34C877-013D-44A0-ACC2-C659D4B70328}" dt="2024-03-09T08:39:21.777" v="801" actId="20577"/>
        <pc:sldMkLst>
          <pc:docMk/>
          <pc:sldMk cId="2421506438" sldId="349"/>
        </pc:sldMkLst>
        <pc:spChg chg="mod">
          <ac:chgData name="erdem okutan" userId="86b9b4e524fd40f4" providerId="Windows Live" clId="Web-{4A34C877-013D-44A0-ACC2-C659D4B70328}" dt="2024-03-09T08:39:21.777" v="801" actId="20577"/>
          <ac:spMkLst>
            <pc:docMk/>
            <pc:sldMk cId="2421506438" sldId="349"/>
            <ac:spMk id="7" creationId="{70B4EC43-20C2-1DA5-646B-B8D26CF7D003}"/>
          </ac:spMkLst>
        </pc:spChg>
      </pc:sldChg>
      <pc:sldChg chg="modSp add replId">
        <pc:chgData name="erdem okutan" userId="86b9b4e524fd40f4" providerId="Windows Live" clId="Web-{4A34C877-013D-44A0-ACC2-C659D4B70328}" dt="2024-03-09T08:46:01.401" v="940" actId="20577"/>
        <pc:sldMkLst>
          <pc:docMk/>
          <pc:sldMk cId="1585381785" sldId="350"/>
        </pc:sldMkLst>
        <pc:spChg chg="mod">
          <ac:chgData name="erdem okutan" userId="86b9b4e524fd40f4" providerId="Windows Live" clId="Web-{4A34C877-013D-44A0-ACC2-C659D4B70328}" dt="2024-03-09T08:46:01.401" v="940" actId="20577"/>
          <ac:spMkLst>
            <pc:docMk/>
            <pc:sldMk cId="1585381785" sldId="350"/>
            <ac:spMk id="7" creationId="{70B4EC43-20C2-1DA5-646B-B8D26CF7D003}"/>
          </ac:spMkLst>
        </pc:spChg>
      </pc:sldChg>
    </pc:docChg>
  </pc:docChgLst>
  <pc:docChgLst>
    <pc:chgData name="erdem okutan" userId="86b9b4e524fd40f4" providerId="Windows Live" clId="Web-{0D0F60DF-7F2C-4CBA-B0EC-4FF711AD75FF}"/>
    <pc:docChg chg="addSld modSld">
      <pc:chgData name="erdem okutan" userId="86b9b4e524fd40f4" providerId="Windows Live" clId="Web-{0D0F60DF-7F2C-4CBA-B0EC-4FF711AD75FF}" dt="2024-03-10T15:12:29.960" v="338" actId="14100"/>
      <pc:docMkLst>
        <pc:docMk/>
      </pc:docMkLst>
      <pc:sldChg chg="addSp delSp modSp new mod setBg">
        <pc:chgData name="erdem okutan" userId="86b9b4e524fd40f4" providerId="Windows Live" clId="Web-{0D0F60DF-7F2C-4CBA-B0EC-4FF711AD75FF}" dt="2024-03-10T14:38:38.301" v="317" actId="1076"/>
        <pc:sldMkLst>
          <pc:docMk/>
          <pc:sldMk cId="3189199547" sldId="362"/>
        </pc:sldMkLst>
        <pc:spChg chg="mod">
          <ac:chgData name="erdem okutan" userId="86b9b4e524fd40f4" providerId="Windows Live" clId="Web-{0D0F60DF-7F2C-4CBA-B0EC-4FF711AD75FF}" dt="2024-03-10T13:25:46.760" v="164"/>
          <ac:spMkLst>
            <pc:docMk/>
            <pc:sldMk cId="3189199547" sldId="362"/>
            <ac:spMk id="2" creationId="{6B083F96-CD7E-3952-B850-28A2149E31DF}"/>
          </ac:spMkLst>
        </pc:spChg>
        <pc:spChg chg="mod">
          <ac:chgData name="erdem okutan" userId="86b9b4e524fd40f4" providerId="Windows Live" clId="Web-{0D0F60DF-7F2C-4CBA-B0EC-4FF711AD75FF}" dt="2024-03-10T14:38:38.301" v="317" actId="1076"/>
          <ac:spMkLst>
            <pc:docMk/>
            <pc:sldMk cId="3189199547" sldId="362"/>
            <ac:spMk id="3" creationId="{64BDB19C-5955-A8C7-F093-53C08DE91758}"/>
          </ac:spMkLst>
        </pc:spChg>
        <pc:spChg chg="add del mod">
          <ac:chgData name="erdem okutan" userId="86b9b4e524fd40f4" providerId="Windows Live" clId="Web-{0D0F60DF-7F2C-4CBA-B0EC-4FF711AD75FF}" dt="2024-03-10T13:22:51.599" v="157"/>
          <ac:spMkLst>
            <pc:docMk/>
            <pc:sldMk cId="3189199547" sldId="362"/>
            <ac:spMk id="4" creationId="{11A6AAC2-2DAD-70FA-C34E-F0671335E959}"/>
          </ac:spMkLst>
        </pc:spChg>
        <pc:spChg chg="mod">
          <ac:chgData name="erdem okutan" userId="86b9b4e524fd40f4" providerId="Windows Live" clId="Web-{0D0F60DF-7F2C-4CBA-B0EC-4FF711AD75FF}" dt="2024-03-10T13:25:46.760" v="164"/>
          <ac:spMkLst>
            <pc:docMk/>
            <pc:sldMk cId="3189199547" sldId="362"/>
            <ac:spMk id="5" creationId="{3B55D842-CC55-FC01-7E30-07092891F3CD}"/>
          </ac:spMkLst>
        </pc:spChg>
        <pc:spChg chg="add del">
          <ac:chgData name="erdem okutan" userId="86b9b4e524fd40f4" providerId="Windows Live" clId="Web-{0D0F60DF-7F2C-4CBA-B0EC-4FF711AD75FF}" dt="2024-03-10T13:25:46.760" v="164"/>
          <ac:spMkLst>
            <pc:docMk/>
            <pc:sldMk cId="3189199547" sldId="362"/>
            <ac:spMk id="11" creationId="{B95B9BA8-1D69-4796-85F5-B6D0BD52354B}"/>
          </ac:spMkLst>
        </pc:spChg>
        <pc:spChg chg="add del">
          <ac:chgData name="erdem okutan" userId="86b9b4e524fd40f4" providerId="Windows Live" clId="Web-{0D0F60DF-7F2C-4CBA-B0EC-4FF711AD75FF}" dt="2024-03-10T13:22:19.380" v="151"/>
          <ac:spMkLst>
            <pc:docMk/>
            <pc:sldMk cId="3189199547" sldId="362"/>
            <ac:spMk id="12" creationId="{2B97F24A-32CE-4C1C-A50D-3016B394DCFB}"/>
          </ac:spMkLst>
        </pc:spChg>
        <pc:spChg chg="add del">
          <ac:chgData name="erdem okutan" userId="86b9b4e524fd40f4" providerId="Windows Live" clId="Web-{0D0F60DF-7F2C-4CBA-B0EC-4FF711AD75FF}" dt="2024-03-10T13:22:19.380" v="151"/>
          <ac:spMkLst>
            <pc:docMk/>
            <pc:sldMk cId="3189199547" sldId="362"/>
            <ac:spMk id="14" creationId="{6357EC4F-235E-4222-A36F-C7878ACE37F2}"/>
          </ac:spMkLst>
        </pc:spChg>
        <pc:grpChg chg="add del">
          <ac:chgData name="erdem okutan" userId="86b9b4e524fd40f4" providerId="Windows Live" clId="Web-{0D0F60DF-7F2C-4CBA-B0EC-4FF711AD75FF}" dt="2024-03-10T13:25:46.760" v="164"/>
          <ac:grpSpMkLst>
            <pc:docMk/>
            <pc:sldMk cId="3189199547" sldId="362"/>
            <ac:grpSpMk id="16" creationId="{D44E3F87-3D58-4B03-86B2-15A5C5B9C964}"/>
          </ac:grpSpMkLst>
        </pc:grpChg>
        <pc:picChg chg="add del mod ord">
          <ac:chgData name="erdem okutan" userId="86b9b4e524fd40f4" providerId="Windows Live" clId="Web-{0D0F60DF-7F2C-4CBA-B0EC-4FF711AD75FF}" dt="2024-03-10T13:21:55.723" v="148"/>
          <ac:picMkLst>
            <pc:docMk/>
            <pc:sldMk cId="3189199547" sldId="362"/>
            <ac:picMk id="6" creationId="{2C692FCD-F8BA-E51A-6761-D1C94D03DEB7}"/>
          </ac:picMkLst>
        </pc:picChg>
        <pc:picChg chg="add del mod ord">
          <ac:chgData name="erdem okutan" userId="86b9b4e524fd40f4" providerId="Windows Live" clId="Web-{0D0F60DF-7F2C-4CBA-B0EC-4FF711AD75FF}" dt="2024-03-10T13:22:22.505" v="152"/>
          <ac:picMkLst>
            <pc:docMk/>
            <pc:sldMk cId="3189199547" sldId="362"/>
            <ac:picMk id="7" creationId="{88DA08C3-EA0A-FE61-2D15-60195DE6A506}"/>
          </ac:picMkLst>
        </pc:picChg>
        <pc:picChg chg="add del mod ord">
          <ac:chgData name="erdem okutan" userId="86b9b4e524fd40f4" providerId="Windows Live" clId="Web-{0D0F60DF-7F2C-4CBA-B0EC-4FF711AD75FF}" dt="2024-03-10T13:22:36.318" v="155"/>
          <ac:picMkLst>
            <pc:docMk/>
            <pc:sldMk cId="3189199547" sldId="362"/>
            <ac:picMk id="8" creationId="{715EB826-0D82-3F3C-AF48-541B80D70CFA}"/>
          </ac:picMkLst>
        </pc:picChg>
        <pc:picChg chg="add mod ord">
          <ac:chgData name="erdem okutan" userId="86b9b4e524fd40f4" providerId="Windows Live" clId="Web-{0D0F60DF-7F2C-4CBA-B0EC-4FF711AD75FF}" dt="2024-03-10T13:26:02.276" v="166" actId="1076"/>
          <ac:picMkLst>
            <pc:docMk/>
            <pc:sldMk cId="3189199547" sldId="362"/>
            <ac:picMk id="9" creationId="{CF42E05E-CC7A-CD58-CBF4-79A7624E0A81}"/>
          </ac:picMkLst>
        </pc:picChg>
      </pc:sldChg>
      <pc:sldChg chg="addSp delSp modSp new">
        <pc:chgData name="erdem okutan" userId="86b9b4e524fd40f4" providerId="Windows Live" clId="Web-{0D0F60DF-7F2C-4CBA-B0EC-4FF711AD75FF}" dt="2024-03-10T15:12:29.960" v="338" actId="14100"/>
        <pc:sldMkLst>
          <pc:docMk/>
          <pc:sldMk cId="4220224938" sldId="363"/>
        </pc:sldMkLst>
        <pc:spChg chg="mod">
          <ac:chgData name="erdem okutan" userId="86b9b4e524fd40f4" providerId="Windows Live" clId="Web-{0D0F60DF-7F2C-4CBA-B0EC-4FF711AD75FF}" dt="2024-03-10T14:54:35.325" v="323" actId="20577"/>
          <ac:spMkLst>
            <pc:docMk/>
            <pc:sldMk cId="4220224938" sldId="363"/>
            <ac:spMk id="2" creationId="{090A8595-9C0B-F564-0B2C-4619FF44ADB3}"/>
          </ac:spMkLst>
        </pc:spChg>
        <pc:spChg chg="mod">
          <ac:chgData name="erdem okutan" userId="86b9b4e524fd40f4" providerId="Windows Live" clId="Web-{0D0F60DF-7F2C-4CBA-B0EC-4FF711AD75FF}" dt="2024-03-10T15:12:12.569" v="335" actId="20577"/>
          <ac:spMkLst>
            <pc:docMk/>
            <pc:sldMk cId="4220224938" sldId="363"/>
            <ac:spMk id="3" creationId="{528A01B7-3AF3-038F-9786-DF1F0D8B3A8A}"/>
          </ac:spMkLst>
        </pc:spChg>
        <pc:spChg chg="del">
          <ac:chgData name="erdem okutan" userId="86b9b4e524fd40f4" providerId="Windows Live" clId="Web-{0D0F60DF-7F2C-4CBA-B0EC-4FF711AD75FF}" dt="2024-03-10T15:12:17.960" v="336"/>
          <ac:spMkLst>
            <pc:docMk/>
            <pc:sldMk cId="4220224938" sldId="363"/>
            <ac:spMk id="4" creationId="{96DD92C1-2491-66F6-22AC-6EB52DA405BB}"/>
          </ac:spMkLst>
        </pc:spChg>
        <pc:picChg chg="add mod ord">
          <ac:chgData name="erdem okutan" userId="86b9b4e524fd40f4" providerId="Windows Live" clId="Web-{0D0F60DF-7F2C-4CBA-B0EC-4FF711AD75FF}" dt="2024-03-10T15:12:29.960" v="338" actId="14100"/>
          <ac:picMkLst>
            <pc:docMk/>
            <pc:sldMk cId="4220224938" sldId="363"/>
            <ac:picMk id="6" creationId="{9B6CE49B-2C0A-9850-D0DF-010E3C768C06}"/>
          </ac:picMkLst>
        </pc:picChg>
      </pc:sldChg>
      <pc:sldChg chg="new">
        <pc:chgData name="erdem okutan" userId="86b9b4e524fd40f4" providerId="Windows Live" clId="Web-{0D0F60DF-7F2C-4CBA-B0EC-4FF711AD75FF}" dt="2024-03-10T14:54:15.277" v="318"/>
        <pc:sldMkLst>
          <pc:docMk/>
          <pc:sldMk cId="959312695" sldId="364"/>
        </pc:sldMkLst>
      </pc:sldChg>
    </pc:docChg>
  </pc:docChgLst>
  <pc:docChgLst>
    <pc:chgData name="erdem okutan" userId="86b9b4e524fd40f4" providerId="Windows Live" clId="Web-{CD4BD162-3CB9-4473-9DC1-237A489DB169}"/>
    <pc:docChg chg="addSld delSld modSld">
      <pc:chgData name="erdem okutan" userId="86b9b4e524fd40f4" providerId="Windows Live" clId="Web-{CD4BD162-3CB9-4473-9DC1-237A489DB169}" dt="2024-03-09T13:26:27.852" v="760" actId="20577"/>
      <pc:docMkLst>
        <pc:docMk/>
      </pc:docMkLst>
      <pc:sldChg chg="del">
        <pc:chgData name="erdem okutan" userId="86b9b4e524fd40f4" providerId="Windows Live" clId="Web-{CD4BD162-3CB9-4473-9DC1-237A489DB169}" dt="2024-03-09T11:47:20.844" v="676"/>
        <pc:sldMkLst>
          <pc:docMk/>
          <pc:sldMk cId="3786907341" sldId="337"/>
        </pc:sldMkLst>
      </pc:sldChg>
      <pc:sldChg chg="addSp delSp modSp">
        <pc:chgData name="erdem okutan" userId="86b9b4e524fd40f4" providerId="Windows Live" clId="Web-{CD4BD162-3CB9-4473-9DC1-237A489DB169}" dt="2024-03-09T13:25:38.132" v="759" actId="14100"/>
        <pc:sldMkLst>
          <pc:docMk/>
          <pc:sldMk cId="417445818" sldId="348"/>
        </pc:sldMkLst>
        <pc:spChg chg="add del mod">
          <ac:chgData name="erdem okutan" userId="86b9b4e524fd40f4" providerId="Windows Live" clId="Web-{CD4BD162-3CB9-4473-9DC1-237A489DB169}" dt="2024-03-09T09:26:58.512" v="134"/>
          <ac:spMkLst>
            <pc:docMk/>
            <pc:sldMk cId="417445818" sldId="348"/>
            <ac:spMk id="3" creationId="{FE05A284-59EE-8FCB-88CA-7D30A7B50928}"/>
          </ac:spMkLst>
        </pc:spChg>
        <pc:picChg chg="add mod ord">
          <ac:chgData name="erdem okutan" userId="86b9b4e524fd40f4" providerId="Windows Live" clId="Web-{CD4BD162-3CB9-4473-9DC1-237A489DB169}" dt="2024-03-09T13:25:38.132" v="759" actId="14100"/>
          <ac:picMkLst>
            <pc:docMk/>
            <pc:sldMk cId="417445818" sldId="348"/>
            <ac:picMk id="4" creationId="{22946E00-8470-753C-9A87-FD1EE7847008}"/>
          </ac:picMkLst>
        </pc:picChg>
        <pc:picChg chg="del mod">
          <ac:chgData name="erdem okutan" userId="86b9b4e524fd40f4" providerId="Windows Live" clId="Web-{CD4BD162-3CB9-4473-9DC1-237A489DB169}" dt="2024-03-09T09:26:49.355" v="131"/>
          <ac:picMkLst>
            <pc:docMk/>
            <pc:sldMk cId="417445818" sldId="348"/>
            <ac:picMk id="15" creationId="{65E9D6F5-BC16-D89B-C3AB-18EF29342943}"/>
          </ac:picMkLst>
        </pc:picChg>
      </pc:sldChg>
      <pc:sldChg chg="modSp new">
        <pc:chgData name="erdem okutan" userId="86b9b4e524fd40f4" providerId="Windows Live" clId="Web-{CD4BD162-3CB9-4473-9DC1-237A489DB169}" dt="2024-03-09T09:22:00.520" v="82" actId="20577"/>
        <pc:sldMkLst>
          <pc:docMk/>
          <pc:sldMk cId="2263831953" sldId="351"/>
        </pc:sldMkLst>
        <pc:spChg chg="mod">
          <ac:chgData name="erdem okutan" userId="86b9b4e524fd40f4" providerId="Windows Live" clId="Web-{CD4BD162-3CB9-4473-9DC1-237A489DB169}" dt="2024-03-09T09:10:05.550" v="13" actId="20577"/>
          <ac:spMkLst>
            <pc:docMk/>
            <pc:sldMk cId="2263831953" sldId="351"/>
            <ac:spMk id="2" creationId="{37DF15DF-AF8A-9577-3F62-8F5F761FEFC7}"/>
          </ac:spMkLst>
        </pc:spChg>
        <pc:spChg chg="mod">
          <ac:chgData name="erdem okutan" userId="86b9b4e524fd40f4" providerId="Windows Live" clId="Web-{CD4BD162-3CB9-4473-9DC1-237A489DB169}" dt="2024-03-09T09:22:00.520" v="82" actId="20577"/>
          <ac:spMkLst>
            <pc:docMk/>
            <pc:sldMk cId="2263831953" sldId="351"/>
            <ac:spMk id="3" creationId="{1EDFC043-8C8D-AC00-F838-375613316A7D}"/>
          </ac:spMkLst>
        </pc:spChg>
      </pc:sldChg>
      <pc:sldChg chg="addSp delSp modSp new">
        <pc:chgData name="erdem okutan" userId="86b9b4e524fd40f4" providerId="Windows Live" clId="Web-{CD4BD162-3CB9-4473-9DC1-237A489DB169}" dt="2024-03-09T09:26:42.402" v="130" actId="20577"/>
        <pc:sldMkLst>
          <pc:docMk/>
          <pc:sldMk cId="1792553605" sldId="352"/>
        </pc:sldMkLst>
        <pc:spChg chg="del">
          <ac:chgData name="erdem okutan" userId="86b9b4e524fd40f4" providerId="Windows Live" clId="Web-{CD4BD162-3CB9-4473-9DC1-237A489DB169}" dt="2024-03-09T09:25:22.963" v="88"/>
          <ac:spMkLst>
            <pc:docMk/>
            <pc:sldMk cId="1792553605" sldId="352"/>
            <ac:spMk id="2" creationId="{AC675E5F-7556-8D5D-6A12-6D175B061840}"/>
          </ac:spMkLst>
        </pc:spChg>
        <pc:spChg chg="del">
          <ac:chgData name="erdem okutan" userId="86b9b4e524fd40f4" providerId="Windows Live" clId="Web-{CD4BD162-3CB9-4473-9DC1-237A489DB169}" dt="2024-03-09T09:24:02.101" v="84"/>
          <ac:spMkLst>
            <pc:docMk/>
            <pc:sldMk cId="1792553605" sldId="352"/>
            <ac:spMk id="3" creationId="{EA66BEA7-805B-505D-E345-249580289D31}"/>
          </ac:spMkLst>
        </pc:spChg>
        <pc:spChg chg="mod">
          <ac:chgData name="erdem okutan" userId="86b9b4e524fd40f4" providerId="Windows Live" clId="Web-{CD4BD162-3CB9-4473-9DC1-237A489DB169}" dt="2024-03-09T09:26:42.402" v="130" actId="20577"/>
          <ac:spMkLst>
            <pc:docMk/>
            <pc:sldMk cId="1792553605" sldId="352"/>
            <ac:spMk id="4" creationId="{8615CE3B-C44A-979F-EAC6-A5424EB8C9CF}"/>
          </ac:spMkLst>
        </pc:spChg>
        <pc:spChg chg="add del mod">
          <ac:chgData name="erdem okutan" userId="86b9b4e524fd40f4" providerId="Windows Live" clId="Web-{CD4BD162-3CB9-4473-9DC1-237A489DB169}" dt="2024-03-09T09:25:40.119" v="93"/>
          <ac:spMkLst>
            <pc:docMk/>
            <pc:sldMk cId="1792553605" sldId="352"/>
            <ac:spMk id="7" creationId="{3C8FBA99-77BB-4711-7F2B-37BE5F1CBAC4}"/>
          </ac:spMkLst>
        </pc:spChg>
        <pc:spChg chg="add del mod">
          <ac:chgData name="erdem okutan" userId="86b9b4e524fd40f4" providerId="Windows Live" clId="Web-{CD4BD162-3CB9-4473-9DC1-237A489DB169}" dt="2024-03-09T09:26:01.604" v="100"/>
          <ac:spMkLst>
            <pc:docMk/>
            <pc:sldMk cId="1792553605" sldId="352"/>
            <ac:spMk id="10" creationId="{9754E1EB-7DCE-8231-043E-34CDE1529050}"/>
          </ac:spMkLst>
        </pc:spChg>
        <pc:picChg chg="add del mod ord">
          <ac:chgData name="erdem okutan" userId="86b9b4e524fd40f4" providerId="Windows Live" clId="Web-{CD4BD162-3CB9-4473-9DC1-237A489DB169}" dt="2024-03-09T09:24:33.352" v="87"/>
          <ac:picMkLst>
            <pc:docMk/>
            <pc:sldMk cId="1792553605" sldId="352"/>
            <ac:picMk id="5" creationId="{96C24B52-B40A-EB9F-F61C-A6CDC7C458F3}"/>
          </ac:picMkLst>
        </pc:picChg>
        <pc:picChg chg="add del mod ord">
          <ac:chgData name="erdem okutan" userId="86b9b4e524fd40f4" providerId="Windows Live" clId="Web-{CD4BD162-3CB9-4473-9DC1-237A489DB169}" dt="2024-03-09T09:25:51.682" v="97"/>
          <ac:picMkLst>
            <pc:docMk/>
            <pc:sldMk cId="1792553605" sldId="352"/>
            <ac:picMk id="8" creationId="{B651F1EC-609F-9F8D-6EBF-77D9E6C6EC4B}"/>
          </ac:picMkLst>
        </pc:picChg>
        <pc:picChg chg="add mod ord">
          <ac:chgData name="erdem okutan" userId="86b9b4e524fd40f4" providerId="Windows Live" clId="Web-{CD4BD162-3CB9-4473-9DC1-237A489DB169}" dt="2024-03-09T09:26:01.604" v="100"/>
          <ac:picMkLst>
            <pc:docMk/>
            <pc:sldMk cId="1792553605" sldId="352"/>
            <ac:picMk id="11" creationId="{7B99F712-6635-C397-06BC-32947178EEFF}"/>
          </ac:picMkLst>
        </pc:picChg>
      </pc:sldChg>
      <pc:sldChg chg="modSp new">
        <pc:chgData name="erdem okutan" userId="86b9b4e524fd40f4" providerId="Windows Live" clId="Web-{CD4BD162-3CB9-4473-9DC1-237A489DB169}" dt="2024-03-09T09:58:51.534" v="195" actId="20577"/>
        <pc:sldMkLst>
          <pc:docMk/>
          <pc:sldMk cId="4236434360" sldId="353"/>
        </pc:sldMkLst>
        <pc:spChg chg="mod">
          <ac:chgData name="erdem okutan" userId="86b9b4e524fd40f4" providerId="Windows Live" clId="Web-{CD4BD162-3CB9-4473-9DC1-237A489DB169}" dt="2024-03-09T09:27:30.950" v="138" actId="20577"/>
          <ac:spMkLst>
            <pc:docMk/>
            <pc:sldMk cId="4236434360" sldId="353"/>
            <ac:spMk id="2" creationId="{85DFA384-3FC6-5EAA-A046-79E55DBE2FF2}"/>
          </ac:spMkLst>
        </pc:spChg>
        <pc:spChg chg="mod">
          <ac:chgData name="erdem okutan" userId="86b9b4e524fd40f4" providerId="Windows Live" clId="Web-{CD4BD162-3CB9-4473-9DC1-237A489DB169}" dt="2024-03-09T09:58:51.534" v="195" actId="20577"/>
          <ac:spMkLst>
            <pc:docMk/>
            <pc:sldMk cId="4236434360" sldId="353"/>
            <ac:spMk id="3" creationId="{64E64AFE-4114-76CB-486A-DB8BE79F5BA0}"/>
          </ac:spMkLst>
        </pc:spChg>
      </pc:sldChg>
      <pc:sldChg chg="modSp new">
        <pc:chgData name="erdem okutan" userId="86b9b4e524fd40f4" providerId="Windows Live" clId="Web-{CD4BD162-3CB9-4473-9DC1-237A489DB169}" dt="2024-03-09T10:00:31.005" v="216" actId="20577"/>
        <pc:sldMkLst>
          <pc:docMk/>
          <pc:sldMk cId="3067112159" sldId="354"/>
        </pc:sldMkLst>
        <pc:spChg chg="mod">
          <ac:chgData name="erdem okutan" userId="86b9b4e524fd40f4" providerId="Windows Live" clId="Web-{CD4BD162-3CB9-4473-9DC1-237A489DB169}" dt="2024-03-09T09:59:23.019" v="207" actId="20577"/>
          <ac:spMkLst>
            <pc:docMk/>
            <pc:sldMk cId="3067112159" sldId="354"/>
            <ac:spMk id="2" creationId="{B21B5015-A6C0-FD00-D5AA-DE36E5B57622}"/>
          </ac:spMkLst>
        </pc:spChg>
        <pc:spChg chg="mod">
          <ac:chgData name="erdem okutan" userId="86b9b4e524fd40f4" providerId="Windows Live" clId="Web-{CD4BD162-3CB9-4473-9DC1-237A489DB169}" dt="2024-03-09T09:59:50.317" v="212" actId="20577"/>
          <ac:spMkLst>
            <pc:docMk/>
            <pc:sldMk cId="3067112159" sldId="354"/>
            <ac:spMk id="3" creationId="{0F35C9F7-308C-08E6-1B3C-03987AF6B402}"/>
          </ac:spMkLst>
        </pc:spChg>
        <pc:spChg chg="mod">
          <ac:chgData name="erdem okutan" userId="86b9b4e524fd40f4" providerId="Windows Live" clId="Web-{CD4BD162-3CB9-4473-9DC1-237A489DB169}" dt="2024-03-09T10:00:31.005" v="216" actId="20577"/>
          <ac:spMkLst>
            <pc:docMk/>
            <pc:sldMk cId="3067112159" sldId="354"/>
            <ac:spMk id="4" creationId="{80E12F8B-3D8E-7C92-86A6-20CE2CA835DC}"/>
          </ac:spMkLst>
        </pc:spChg>
      </pc:sldChg>
      <pc:sldChg chg="addSp modSp new">
        <pc:chgData name="erdem okutan" userId="86b9b4e524fd40f4" providerId="Windows Live" clId="Web-{CD4BD162-3CB9-4473-9DC1-237A489DB169}" dt="2024-03-09T10:06:13.656" v="433" actId="20577"/>
        <pc:sldMkLst>
          <pc:docMk/>
          <pc:sldMk cId="4065887009" sldId="355"/>
        </pc:sldMkLst>
        <pc:spChg chg="mod">
          <ac:chgData name="erdem okutan" userId="86b9b4e524fd40f4" providerId="Windows Live" clId="Web-{CD4BD162-3CB9-4473-9DC1-237A489DB169}" dt="2024-03-09T10:02:25.009" v="260" actId="1076"/>
          <ac:spMkLst>
            <pc:docMk/>
            <pc:sldMk cId="4065887009" sldId="355"/>
            <ac:spMk id="2" creationId="{E9D16220-CB5F-6033-5EE7-F6B9A1422E7E}"/>
          </ac:spMkLst>
        </pc:spChg>
        <pc:spChg chg="mod">
          <ac:chgData name="erdem okutan" userId="86b9b4e524fd40f4" providerId="Windows Live" clId="Web-{CD4BD162-3CB9-4473-9DC1-237A489DB169}" dt="2024-03-09T10:02:11.821" v="248" actId="20577"/>
          <ac:spMkLst>
            <pc:docMk/>
            <pc:sldMk cId="4065887009" sldId="355"/>
            <ac:spMk id="3" creationId="{5CBFB8B9-72F7-780F-5B3C-322E9743D80C}"/>
          </ac:spMkLst>
        </pc:spChg>
        <pc:spChg chg="mod">
          <ac:chgData name="erdem okutan" userId="86b9b4e524fd40f4" providerId="Windows Live" clId="Web-{CD4BD162-3CB9-4473-9DC1-237A489DB169}" dt="2024-03-09T10:06:13.656" v="433" actId="20577"/>
          <ac:spMkLst>
            <pc:docMk/>
            <pc:sldMk cId="4065887009" sldId="355"/>
            <ac:spMk id="4" creationId="{C8186FB3-B3C8-D8A3-933E-D5E1A9A93098}"/>
          </ac:spMkLst>
        </pc:spChg>
        <pc:spChg chg="add mod">
          <ac:chgData name="erdem okutan" userId="86b9b4e524fd40f4" providerId="Windows Live" clId="Web-{CD4BD162-3CB9-4473-9DC1-237A489DB169}" dt="2024-03-09T10:03:29.573" v="283" actId="1076"/>
          <ac:spMkLst>
            <pc:docMk/>
            <pc:sldMk cId="4065887009" sldId="355"/>
            <ac:spMk id="7" creationId="{B0A0293F-C26B-BBF4-0C71-60691F24F469}"/>
          </ac:spMkLst>
        </pc:spChg>
      </pc:sldChg>
      <pc:sldChg chg="addSp delSp modSp new mod setBg">
        <pc:chgData name="erdem okutan" userId="86b9b4e524fd40f4" providerId="Windows Live" clId="Web-{CD4BD162-3CB9-4473-9DC1-237A489DB169}" dt="2024-03-09T11:37:01.843" v="596"/>
        <pc:sldMkLst>
          <pc:docMk/>
          <pc:sldMk cId="440386848" sldId="356"/>
        </pc:sldMkLst>
        <pc:spChg chg="mod ord">
          <ac:chgData name="erdem okutan" userId="86b9b4e524fd40f4" providerId="Windows Live" clId="Web-{CD4BD162-3CB9-4473-9DC1-237A489DB169}" dt="2024-03-09T11:37:01.843" v="596"/>
          <ac:spMkLst>
            <pc:docMk/>
            <pc:sldMk cId="440386848" sldId="356"/>
            <ac:spMk id="2" creationId="{ECE199E8-08BB-0495-2E69-E23C008B1AC0}"/>
          </ac:spMkLst>
        </pc:spChg>
        <pc:spChg chg="mod ord">
          <ac:chgData name="erdem okutan" userId="86b9b4e524fd40f4" providerId="Windows Live" clId="Web-{CD4BD162-3CB9-4473-9DC1-237A489DB169}" dt="2024-03-09T11:37:01.843" v="596"/>
          <ac:spMkLst>
            <pc:docMk/>
            <pc:sldMk cId="440386848" sldId="356"/>
            <ac:spMk id="3" creationId="{CBC9AF2A-42C6-ECE6-736D-588506B37561}"/>
          </ac:spMkLst>
        </pc:spChg>
        <pc:spChg chg="del">
          <ac:chgData name="erdem okutan" userId="86b9b4e524fd40f4" providerId="Windows Live" clId="Web-{CD4BD162-3CB9-4473-9DC1-237A489DB169}" dt="2024-03-09T10:10:49.712" v="469"/>
          <ac:spMkLst>
            <pc:docMk/>
            <pc:sldMk cId="440386848" sldId="356"/>
            <ac:spMk id="4" creationId="{2FEE3175-65F7-9023-D8A9-D3C86382FD58}"/>
          </ac:spMkLst>
        </pc:spChg>
        <pc:spChg chg="mod ord">
          <ac:chgData name="erdem okutan" userId="86b9b4e524fd40f4" providerId="Windows Live" clId="Web-{CD4BD162-3CB9-4473-9DC1-237A489DB169}" dt="2024-03-09T11:37:01.843" v="596"/>
          <ac:spMkLst>
            <pc:docMk/>
            <pc:sldMk cId="440386848" sldId="356"/>
            <ac:spMk id="5" creationId="{2DD1D8FB-DC1B-E507-371D-BAB24F4D4ECD}"/>
          </ac:spMkLst>
        </pc:spChg>
        <pc:spChg chg="add del">
          <ac:chgData name="erdem okutan" userId="86b9b4e524fd40f4" providerId="Windows Live" clId="Web-{CD4BD162-3CB9-4473-9DC1-237A489DB169}" dt="2024-03-09T11:37:01.843" v="596"/>
          <ac:spMkLst>
            <pc:docMk/>
            <pc:sldMk cId="440386848" sldId="356"/>
            <ac:spMk id="12" creationId="{A51A0227-072A-4F5F-928C-E2C3E5CCD10C}"/>
          </ac:spMkLst>
        </pc:spChg>
        <pc:spChg chg="add del">
          <ac:chgData name="erdem okutan" userId="86b9b4e524fd40f4" providerId="Windows Live" clId="Web-{CD4BD162-3CB9-4473-9DC1-237A489DB169}" dt="2024-03-09T11:37:01.843" v="596"/>
          <ac:spMkLst>
            <pc:docMk/>
            <pc:sldMk cId="440386848" sldId="356"/>
            <ac:spMk id="14" creationId="{35D99776-4B38-47DF-A302-11AD9AF87ACA}"/>
          </ac:spMkLst>
        </pc:spChg>
        <pc:spChg chg="add del">
          <ac:chgData name="erdem okutan" userId="86b9b4e524fd40f4" providerId="Windows Live" clId="Web-{CD4BD162-3CB9-4473-9DC1-237A489DB169}" dt="2024-03-09T11:36:53.905" v="591"/>
          <ac:spMkLst>
            <pc:docMk/>
            <pc:sldMk cId="440386848" sldId="356"/>
            <ac:spMk id="19" creationId="{99F1FFA9-D672-408C-9220-ADEEC6ABDD09}"/>
          </ac:spMkLst>
        </pc:spChg>
        <pc:spChg chg="add del">
          <ac:chgData name="erdem okutan" userId="86b9b4e524fd40f4" providerId="Windows Live" clId="Web-{CD4BD162-3CB9-4473-9DC1-237A489DB169}" dt="2024-03-09T11:36:58.999" v="593"/>
          <ac:spMkLst>
            <pc:docMk/>
            <pc:sldMk cId="440386848" sldId="356"/>
            <ac:spMk id="21" creationId="{63C1A86C-B1A8-4AEC-B001-595C91716E77}"/>
          </ac:spMkLst>
        </pc:spChg>
        <pc:spChg chg="add del">
          <ac:chgData name="erdem okutan" userId="86b9b4e524fd40f4" providerId="Windows Live" clId="Web-{CD4BD162-3CB9-4473-9DC1-237A489DB169}" dt="2024-03-09T11:36:58.999" v="593"/>
          <ac:spMkLst>
            <pc:docMk/>
            <pc:sldMk cId="440386848" sldId="356"/>
            <ac:spMk id="22" creationId="{95B1FC96-0749-41C9-BAED-E089E77149FA}"/>
          </ac:spMkLst>
        </pc:spChg>
        <pc:spChg chg="add del">
          <ac:chgData name="erdem okutan" userId="86b9b4e524fd40f4" providerId="Windows Live" clId="Web-{CD4BD162-3CB9-4473-9DC1-237A489DB169}" dt="2024-03-09T11:37:01.827" v="595"/>
          <ac:spMkLst>
            <pc:docMk/>
            <pc:sldMk cId="440386848" sldId="356"/>
            <ac:spMk id="24" creationId="{35C956CA-A8FB-4F91-A258-FBE459CD99FC}"/>
          </ac:spMkLst>
        </pc:spChg>
        <pc:spChg chg="add del">
          <ac:chgData name="erdem okutan" userId="86b9b4e524fd40f4" providerId="Windows Live" clId="Web-{CD4BD162-3CB9-4473-9DC1-237A489DB169}" dt="2024-03-09T11:37:01.827" v="595"/>
          <ac:spMkLst>
            <pc:docMk/>
            <pc:sldMk cId="440386848" sldId="356"/>
            <ac:spMk id="25" creationId="{70A48D59-8581-41F7-B529-F4617FE07A9A}"/>
          </ac:spMkLst>
        </pc:spChg>
        <pc:spChg chg="add">
          <ac:chgData name="erdem okutan" userId="86b9b4e524fd40f4" providerId="Windows Live" clId="Web-{CD4BD162-3CB9-4473-9DC1-237A489DB169}" dt="2024-03-09T11:37:01.843" v="596"/>
          <ac:spMkLst>
            <pc:docMk/>
            <pc:sldMk cId="440386848" sldId="356"/>
            <ac:spMk id="27" creationId="{6D731904-7733-45B0-902C-289497204C19}"/>
          </ac:spMkLst>
        </pc:spChg>
        <pc:spChg chg="add">
          <ac:chgData name="erdem okutan" userId="86b9b4e524fd40f4" providerId="Windows Live" clId="Web-{CD4BD162-3CB9-4473-9DC1-237A489DB169}" dt="2024-03-09T11:37:01.843" v="596"/>
          <ac:spMkLst>
            <pc:docMk/>
            <pc:sldMk cId="440386848" sldId="356"/>
            <ac:spMk id="28" creationId="{504E6397-35D7-4AEC-9DA9-B7F6B12B88A5}"/>
          </ac:spMkLst>
        </pc:spChg>
        <pc:spChg chg="add">
          <ac:chgData name="erdem okutan" userId="86b9b4e524fd40f4" providerId="Windows Live" clId="Web-{CD4BD162-3CB9-4473-9DC1-237A489DB169}" dt="2024-03-09T11:37:01.843" v="596"/>
          <ac:spMkLst>
            <pc:docMk/>
            <pc:sldMk cId="440386848" sldId="356"/>
            <ac:spMk id="29" creationId="{62C5A04F-2AEB-4631-8314-A8B812E1EC8E}"/>
          </ac:spMkLst>
        </pc:spChg>
        <pc:spChg chg="add">
          <ac:chgData name="erdem okutan" userId="86b9b4e524fd40f4" providerId="Windows Live" clId="Web-{CD4BD162-3CB9-4473-9DC1-237A489DB169}" dt="2024-03-09T11:37:01.843" v="596"/>
          <ac:spMkLst>
            <pc:docMk/>
            <pc:sldMk cId="440386848" sldId="356"/>
            <ac:spMk id="30" creationId="{4B2B1C70-BF3F-41BD-871B-63D8F911F77B}"/>
          </ac:spMkLst>
        </pc:spChg>
        <pc:picChg chg="add mod ord">
          <ac:chgData name="erdem okutan" userId="86b9b4e524fd40f4" providerId="Windows Live" clId="Web-{CD4BD162-3CB9-4473-9DC1-237A489DB169}" dt="2024-03-09T11:37:01.843" v="596"/>
          <ac:picMkLst>
            <pc:docMk/>
            <pc:sldMk cId="440386848" sldId="356"/>
            <ac:picMk id="6" creationId="{4EACEC58-CC45-8EAD-D04A-2C8DB71D99AB}"/>
          </ac:picMkLst>
        </pc:picChg>
        <pc:picChg chg="add mod">
          <ac:chgData name="erdem okutan" userId="86b9b4e524fd40f4" providerId="Windows Live" clId="Web-{CD4BD162-3CB9-4473-9DC1-237A489DB169}" dt="2024-03-09T11:37:01.843" v="596"/>
          <ac:picMkLst>
            <pc:docMk/>
            <pc:sldMk cId="440386848" sldId="356"/>
            <ac:picMk id="7" creationId="{CD4704DF-0FF5-BAB0-8CC9-BC75639A12C1}"/>
          </ac:picMkLst>
        </pc:picChg>
        <pc:cxnChg chg="add del">
          <ac:chgData name="erdem okutan" userId="86b9b4e524fd40f4" providerId="Windows Live" clId="Web-{CD4BD162-3CB9-4473-9DC1-237A489DB169}" dt="2024-03-09T11:37:01.827" v="595"/>
          <ac:cxnSpMkLst>
            <pc:docMk/>
            <pc:sldMk cId="440386848" sldId="356"/>
            <ac:cxnSpMk id="23" creationId="{967F2066-0253-4771-A5F6-68111E1FE832}"/>
          </ac:cxnSpMkLst>
        </pc:cxnChg>
      </pc:sldChg>
      <pc:sldChg chg="modSp new">
        <pc:chgData name="erdem okutan" userId="86b9b4e524fd40f4" providerId="Windows Live" clId="Web-{CD4BD162-3CB9-4473-9DC1-237A489DB169}" dt="2024-03-09T10:12:52.043" v="505" actId="20577"/>
        <pc:sldMkLst>
          <pc:docMk/>
          <pc:sldMk cId="2159800429" sldId="357"/>
        </pc:sldMkLst>
        <pc:spChg chg="mod">
          <ac:chgData name="erdem okutan" userId="86b9b4e524fd40f4" providerId="Windows Live" clId="Web-{CD4BD162-3CB9-4473-9DC1-237A489DB169}" dt="2024-03-09T10:11:19.212" v="473" actId="20577"/>
          <ac:spMkLst>
            <pc:docMk/>
            <pc:sldMk cId="2159800429" sldId="357"/>
            <ac:spMk id="2" creationId="{742DAC4C-D68E-E4BA-7EC1-D15EA2AB387B}"/>
          </ac:spMkLst>
        </pc:spChg>
        <pc:spChg chg="mod">
          <ac:chgData name="erdem okutan" userId="86b9b4e524fd40f4" providerId="Windows Live" clId="Web-{CD4BD162-3CB9-4473-9DC1-237A489DB169}" dt="2024-03-09T10:12:52.043" v="505" actId="20577"/>
          <ac:spMkLst>
            <pc:docMk/>
            <pc:sldMk cId="2159800429" sldId="357"/>
            <ac:spMk id="3" creationId="{C302B472-D2F7-E100-C07A-E129D871C7E3}"/>
          </ac:spMkLst>
        </pc:spChg>
        <pc:spChg chg="mod">
          <ac:chgData name="erdem okutan" userId="86b9b4e524fd40f4" providerId="Windows Live" clId="Web-{CD4BD162-3CB9-4473-9DC1-237A489DB169}" dt="2024-03-09T10:12:44.824" v="501" actId="20577"/>
          <ac:spMkLst>
            <pc:docMk/>
            <pc:sldMk cId="2159800429" sldId="357"/>
            <ac:spMk id="4" creationId="{D9EA71C5-0F67-9792-1D26-C429EFEACB17}"/>
          </ac:spMkLst>
        </pc:spChg>
      </pc:sldChg>
      <pc:sldChg chg="new del">
        <pc:chgData name="erdem okutan" userId="86b9b4e524fd40f4" providerId="Windows Live" clId="Web-{CD4BD162-3CB9-4473-9DC1-237A489DB169}" dt="2024-03-09T11:34:31.636" v="514"/>
        <pc:sldMkLst>
          <pc:docMk/>
          <pc:sldMk cId="1503302772" sldId="358"/>
        </pc:sldMkLst>
      </pc:sldChg>
      <pc:sldChg chg="addSp delSp modSp new mod setBg">
        <pc:chgData name="erdem okutan" userId="86b9b4e524fd40f4" providerId="Windows Live" clId="Web-{CD4BD162-3CB9-4473-9DC1-237A489DB169}" dt="2024-03-09T11:36:33.702" v="589"/>
        <pc:sldMkLst>
          <pc:docMk/>
          <pc:sldMk cId="2987054129" sldId="358"/>
        </pc:sldMkLst>
        <pc:spChg chg="mod">
          <ac:chgData name="erdem okutan" userId="86b9b4e524fd40f4" providerId="Windows Live" clId="Web-{CD4BD162-3CB9-4473-9DC1-237A489DB169}" dt="2024-03-09T11:36:33.702" v="589"/>
          <ac:spMkLst>
            <pc:docMk/>
            <pc:sldMk cId="2987054129" sldId="358"/>
            <ac:spMk id="2" creationId="{D76C7278-C3A7-41EB-1739-6AC9DC30CE75}"/>
          </ac:spMkLst>
        </pc:spChg>
        <pc:spChg chg="mod ord">
          <ac:chgData name="erdem okutan" userId="86b9b4e524fd40f4" providerId="Windows Live" clId="Web-{CD4BD162-3CB9-4473-9DC1-237A489DB169}" dt="2024-03-09T11:36:33.702" v="589"/>
          <ac:spMkLst>
            <pc:docMk/>
            <pc:sldMk cId="2987054129" sldId="358"/>
            <ac:spMk id="3" creationId="{620C674A-994C-05F8-DF5A-E8B432320B9C}"/>
          </ac:spMkLst>
        </pc:spChg>
        <pc:spChg chg="del">
          <ac:chgData name="erdem okutan" userId="86b9b4e524fd40f4" providerId="Windows Live" clId="Web-{CD4BD162-3CB9-4473-9DC1-237A489DB169}" dt="2024-03-09T11:36:27.045" v="587"/>
          <ac:spMkLst>
            <pc:docMk/>
            <pc:sldMk cId="2987054129" sldId="358"/>
            <ac:spMk id="4" creationId="{32E0A18E-9AC6-63B9-EA73-B1768A89504A}"/>
          </ac:spMkLst>
        </pc:spChg>
        <pc:spChg chg="mod">
          <ac:chgData name="erdem okutan" userId="86b9b4e524fd40f4" providerId="Windows Live" clId="Web-{CD4BD162-3CB9-4473-9DC1-237A489DB169}" dt="2024-03-09T11:36:33.702" v="589"/>
          <ac:spMkLst>
            <pc:docMk/>
            <pc:sldMk cId="2987054129" sldId="358"/>
            <ac:spMk id="5" creationId="{60206B68-C82D-CFF0-B589-F5B52F732FA7}"/>
          </ac:spMkLst>
        </pc:spChg>
        <pc:picChg chg="add mod ord">
          <ac:chgData name="erdem okutan" userId="86b9b4e524fd40f4" providerId="Windows Live" clId="Web-{CD4BD162-3CB9-4473-9DC1-237A489DB169}" dt="2024-03-09T11:36:33.702" v="589"/>
          <ac:picMkLst>
            <pc:docMk/>
            <pc:sldMk cId="2987054129" sldId="358"/>
            <ac:picMk id="6" creationId="{C9379F97-54B4-C478-D9CC-218C28FFC30D}"/>
          </ac:picMkLst>
        </pc:picChg>
      </pc:sldChg>
      <pc:sldChg chg="new del">
        <pc:chgData name="erdem okutan" userId="86b9b4e524fd40f4" providerId="Windows Live" clId="Web-{CD4BD162-3CB9-4473-9DC1-237A489DB169}" dt="2024-03-09T11:42:57.587" v="598"/>
        <pc:sldMkLst>
          <pc:docMk/>
          <pc:sldMk cId="990754616" sldId="359"/>
        </pc:sldMkLst>
      </pc:sldChg>
      <pc:sldChg chg="addSp delSp modSp new mod setBg">
        <pc:chgData name="erdem okutan" userId="86b9b4e524fd40f4" providerId="Windows Live" clId="Web-{CD4BD162-3CB9-4473-9DC1-237A489DB169}" dt="2024-03-09T11:49:50.301" v="725" actId="20577"/>
        <pc:sldMkLst>
          <pc:docMk/>
          <pc:sldMk cId="3681444602" sldId="359"/>
        </pc:sldMkLst>
        <pc:spChg chg="mod">
          <ac:chgData name="erdem okutan" userId="86b9b4e524fd40f4" providerId="Windows Live" clId="Web-{CD4BD162-3CB9-4473-9DC1-237A489DB169}" dt="2024-03-09T11:49:50.301" v="725" actId="20577"/>
          <ac:spMkLst>
            <pc:docMk/>
            <pc:sldMk cId="3681444602" sldId="359"/>
            <ac:spMk id="2" creationId="{C9364935-A1E1-0B3F-2C0A-396C6F0DF3DC}"/>
          </ac:spMkLst>
        </pc:spChg>
        <pc:spChg chg="mod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3" creationId="{155F6CDC-F632-2F76-FD6F-B45928CCD0B3}"/>
          </ac:spMkLst>
        </pc:spChg>
        <pc:spChg chg="del">
          <ac:chgData name="erdem okutan" userId="86b9b4e524fd40f4" providerId="Windows Live" clId="Web-{CD4BD162-3CB9-4473-9DC1-237A489DB169}" dt="2024-03-09T11:45:52.295" v="664"/>
          <ac:spMkLst>
            <pc:docMk/>
            <pc:sldMk cId="3681444602" sldId="359"/>
            <ac:spMk id="4" creationId="{280E2D22-3E09-DC97-8A22-5DF35AA79812}"/>
          </ac:spMkLst>
        </pc:spChg>
        <pc:spChg chg="mod ord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5" creationId="{A83EF132-EDE4-3C9B-4D3E-71C124407F8A}"/>
          </ac:spMkLst>
        </pc:spChg>
        <pc:spChg chg="add del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13" creationId="{61293230-B0F6-45B1-96D1-13D18E242995}"/>
          </ac:spMkLst>
        </pc:spChg>
        <pc:spChg chg="add del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15" creationId="{0A1E0707-4985-454B-ACE0-4855BB55875E}"/>
          </ac:spMkLst>
        </pc:spChg>
        <pc:spChg chg="add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20" creationId="{873DDF9D-E27C-4E23-A1E8-CA352535F7C9}"/>
          </ac:spMkLst>
        </pc:spChg>
        <pc:spChg chg="add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22" creationId="{4C6B5652-C661-4C58-B937-F0F490F7FCB2}"/>
          </ac:spMkLst>
        </pc:spChg>
        <pc:spChg chg="add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24" creationId="{0B936867-6407-43FB-9DE6-1B0879D0CB31}"/>
          </ac:spMkLst>
        </pc:spChg>
        <pc:spChg chg="add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26" creationId="{ACD0B258-678B-4A8C-894F-848AF24A1922}"/>
          </ac:spMkLst>
        </pc:spChg>
        <pc:spChg chg="add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28" creationId="{2F003F3F-F118-41D2-AA3F-74DB0D1970BB}"/>
          </ac:spMkLst>
        </pc:spChg>
        <pc:spChg chg="add">
          <ac:chgData name="erdem okutan" userId="86b9b4e524fd40f4" providerId="Windows Live" clId="Web-{CD4BD162-3CB9-4473-9DC1-237A489DB169}" dt="2024-03-09T11:46:20.655" v="668"/>
          <ac:spMkLst>
            <pc:docMk/>
            <pc:sldMk cId="3681444602" sldId="359"/>
            <ac:spMk id="30" creationId="{C8D58395-74AF-401A-AF2F-76B6FCF71DFE}"/>
          </ac:spMkLst>
        </pc:spChg>
        <pc:picChg chg="add mod ord">
          <ac:chgData name="erdem okutan" userId="86b9b4e524fd40f4" providerId="Windows Live" clId="Web-{CD4BD162-3CB9-4473-9DC1-237A489DB169}" dt="2024-03-09T11:46:25.874" v="669" actId="14100"/>
          <ac:picMkLst>
            <pc:docMk/>
            <pc:sldMk cId="3681444602" sldId="359"/>
            <ac:picMk id="6" creationId="{D86D3185-30EC-01A3-8471-EC2431EDF4B3}"/>
          </ac:picMkLst>
        </pc:picChg>
        <pc:picChg chg="add del mod">
          <ac:chgData name="erdem okutan" userId="86b9b4e524fd40f4" providerId="Windows Live" clId="Web-{CD4BD162-3CB9-4473-9DC1-237A489DB169}" dt="2024-03-09T11:46:54.531" v="675" actId="14100"/>
          <ac:picMkLst>
            <pc:docMk/>
            <pc:sldMk cId="3681444602" sldId="359"/>
            <ac:picMk id="8" creationId="{C4829F6E-87A7-897D-F210-FC06919B92F1}"/>
          </ac:picMkLst>
        </pc:picChg>
      </pc:sldChg>
      <pc:sldChg chg="modSp new">
        <pc:chgData name="erdem okutan" userId="86b9b4e524fd40f4" providerId="Windows Live" clId="Web-{CD4BD162-3CB9-4473-9DC1-237A489DB169}" dt="2024-03-09T13:26:27.852" v="760" actId="20577"/>
        <pc:sldMkLst>
          <pc:docMk/>
          <pc:sldMk cId="2747014065" sldId="360"/>
        </pc:sldMkLst>
        <pc:spChg chg="mod">
          <ac:chgData name="erdem okutan" userId="86b9b4e524fd40f4" providerId="Windows Live" clId="Web-{CD4BD162-3CB9-4473-9DC1-237A489DB169}" dt="2024-03-09T13:26:27.852" v="760" actId="20577"/>
          <ac:spMkLst>
            <pc:docMk/>
            <pc:sldMk cId="2747014065" sldId="360"/>
            <ac:spMk id="2" creationId="{9B5D7999-ACC2-337E-004C-78C18C4F3524}"/>
          </ac:spMkLst>
        </pc:spChg>
        <pc:spChg chg="mod">
          <ac:chgData name="erdem okutan" userId="86b9b4e524fd40f4" providerId="Windows Live" clId="Web-{CD4BD162-3CB9-4473-9DC1-237A489DB169}" dt="2024-03-09T11:48:56.284" v="715" actId="20577"/>
          <ac:spMkLst>
            <pc:docMk/>
            <pc:sldMk cId="2747014065" sldId="360"/>
            <ac:spMk id="3" creationId="{D3BE018D-4F7D-9D14-ED3E-0C5CDC3E8B96}"/>
          </ac:spMkLst>
        </pc:spChg>
        <pc:spChg chg="mod">
          <ac:chgData name="erdem okutan" userId="86b9b4e524fd40f4" providerId="Windows Live" clId="Web-{CD4BD162-3CB9-4473-9DC1-237A489DB169}" dt="2024-03-09T11:49:28.379" v="722" actId="20577"/>
          <ac:spMkLst>
            <pc:docMk/>
            <pc:sldMk cId="2747014065" sldId="360"/>
            <ac:spMk id="4" creationId="{E93FA2A3-8DB0-E589-9ED8-640D3E70A244}"/>
          </ac:spMkLst>
        </pc:spChg>
      </pc:sldChg>
      <pc:sldChg chg="new del">
        <pc:chgData name="erdem okutan" userId="86b9b4e524fd40f4" providerId="Windows Live" clId="Web-{CD4BD162-3CB9-4473-9DC1-237A489DB169}" dt="2024-03-09T11:50:27.990" v="727"/>
        <pc:sldMkLst>
          <pc:docMk/>
          <pc:sldMk cId="2197348739" sldId="361"/>
        </pc:sldMkLst>
      </pc:sldChg>
      <pc:sldChg chg="addSp delSp modSp new mod setBg">
        <pc:chgData name="erdem okutan" userId="86b9b4e524fd40f4" providerId="Windows Live" clId="Web-{CD4BD162-3CB9-4473-9DC1-237A489DB169}" dt="2024-03-09T11:52:47.353" v="756"/>
        <pc:sldMkLst>
          <pc:docMk/>
          <pc:sldMk cId="4044047608" sldId="361"/>
        </pc:sldMkLst>
        <pc:spChg chg="mod">
          <ac:chgData name="erdem okutan" userId="86b9b4e524fd40f4" providerId="Windows Live" clId="Web-{CD4BD162-3CB9-4473-9DC1-237A489DB169}" dt="2024-03-09T11:52:47.353" v="756"/>
          <ac:spMkLst>
            <pc:docMk/>
            <pc:sldMk cId="4044047608" sldId="361"/>
            <ac:spMk id="2" creationId="{0EA34A32-CC44-333A-BBC0-BB64B82C731C}"/>
          </ac:spMkLst>
        </pc:spChg>
        <pc:spChg chg="mod">
          <ac:chgData name="erdem okutan" userId="86b9b4e524fd40f4" providerId="Windows Live" clId="Web-{CD4BD162-3CB9-4473-9DC1-237A489DB169}" dt="2024-03-09T11:52:47.353" v="756"/>
          <ac:spMkLst>
            <pc:docMk/>
            <pc:sldMk cId="4044047608" sldId="361"/>
            <ac:spMk id="3" creationId="{6D2900A0-5BE3-304C-5F7C-C759DD0E1C29}"/>
          </ac:spMkLst>
        </pc:spChg>
        <pc:spChg chg="del">
          <ac:chgData name="erdem okutan" userId="86b9b4e524fd40f4" providerId="Windows Live" clId="Web-{CD4BD162-3CB9-4473-9DC1-237A489DB169}" dt="2024-03-09T11:52:41.212" v="755"/>
          <ac:spMkLst>
            <pc:docMk/>
            <pc:sldMk cId="4044047608" sldId="361"/>
            <ac:spMk id="4" creationId="{8952D176-92B1-4E23-6D7F-8B0878C77623}"/>
          </ac:spMkLst>
        </pc:spChg>
        <pc:spChg chg="mod">
          <ac:chgData name="erdem okutan" userId="86b9b4e524fd40f4" providerId="Windows Live" clId="Web-{CD4BD162-3CB9-4473-9DC1-237A489DB169}" dt="2024-03-09T11:52:47.353" v="756"/>
          <ac:spMkLst>
            <pc:docMk/>
            <pc:sldMk cId="4044047608" sldId="361"/>
            <ac:spMk id="5" creationId="{86DFE412-919B-0496-A594-1AA2E5C9174C}"/>
          </ac:spMkLst>
        </pc:spChg>
        <pc:spChg chg="add">
          <ac:chgData name="erdem okutan" userId="86b9b4e524fd40f4" providerId="Windows Live" clId="Web-{CD4BD162-3CB9-4473-9DC1-237A489DB169}" dt="2024-03-09T11:52:47.353" v="756"/>
          <ac:spMkLst>
            <pc:docMk/>
            <pc:sldMk cId="4044047608" sldId="361"/>
            <ac:spMk id="11" creationId="{2B97F24A-32CE-4C1C-A50D-3016B394DCFB}"/>
          </ac:spMkLst>
        </pc:spChg>
        <pc:spChg chg="add">
          <ac:chgData name="erdem okutan" userId="86b9b4e524fd40f4" providerId="Windows Live" clId="Web-{CD4BD162-3CB9-4473-9DC1-237A489DB169}" dt="2024-03-09T11:52:47.353" v="756"/>
          <ac:spMkLst>
            <pc:docMk/>
            <pc:sldMk cId="4044047608" sldId="361"/>
            <ac:spMk id="13" creationId="{CD8B4F24-440B-49E9-B85D-733523DC064B}"/>
          </ac:spMkLst>
        </pc:spChg>
        <pc:picChg chg="add mod ord">
          <ac:chgData name="erdem okutan" userId="86b9b4e524fd40f4" providerId="Windows Live" clId="Web-{CD4BD162-3CB9-4473-9DC1-237A489DB169}" dt="2024-03-09T11:52:47.353" v="756"/>
          <ac:picMkLst>
            <pc:docMk/>
            <pc:sldMk cId="4044047608" sldId="361"/>
            <ac:picMk id="6" creationId="{90AF7867-4F24-F6FE-8A8B-247B2836F8F8}"/>
          </ac:picMkLst>
        </pc:picChg>
      </pc:sldChg>
    </pc:docChg>
  </pc:docChgLst>
  <pc:docChgLst>
    <pc:chgData name="erdem okutan" userId="86b9b4e524fd40f4" providerId="Windows Live" clId="Web-{32B92B47-2924-4A37-AE72-522741BD14CF}"/>
    <pc:docChg chg="modSld">
      <pc:chgData name="erdem okutan" userId="86b9b4e524fd40f4" providerId="Windows Live" clId="Web-{32B92B47-2924-4A37-AE72-522741BD14CF}" dt="2024-03-10T09:03:06.446" v="120" actId="20577"/>
      <pc:docMkLst>
        <pc:docMk/>
      </pc:docMkLst>
      <pc:sldChg chg="modSp">
        <pc:chgData name="erdem okutan" userId="86b9b4e524fd40f4" providerId="Windows Live" clId="Web-{32B92B47-2924-4A37-AE72-522741BD14CF}" dt="2024-03-10T09:02:19.694" v="95" actId="20577"/>
        <pc:sldMkLst>
          <pc:docMk/>
          <pc:sldMk cId="3067112159" sldId="354"/>
        </pc:sldMkLst>
        <pc:spChg chg="mod">
          <ac:chgData name="erdem okutan" userId="86b9b4e524fd40f4" providerId="Windows Live" clId="Web-{32B92B47-2924-4A37-AE72-522741BD14CF}" dt="2024-03-10T09:02:19.694" v="95" actId="20577"/>
          <ac:spMkLst>
            <pc:docMk/>
            <pc:sldMk cId="3067112159" sldId="354"/>
            <ac:spMk id="3" creationId="{0F35C9F7-308C-08E6-1B3C-03987AF6B402}"/>
          </ac:spMkLst>
        </pc:spChg>
      </pc:sldChg>
      <pc:sldChg chg="modSp">
        <pc:chgData name="erdem okutan" userId="86b9b4e524fd40f4" providerId="Windows Live" clId="Web-{32B92B47-2924-4A37-AE72-522741BD14CF}" dt="2024-03-10T09:03:06.446" v="120" actId="20577"/>
        <pc:sldMkLst>
          <pc:docMk/>
          <pc:sldMk cId="4065887009" sldId="355"/>
        </pc:sldMkLst>
        <pc:spChg chg="mod">
          <ac:chgData name="erdem okutan" userId="86b9b4e524fd40f4" providerId="Windows Live" clId="Web-{32B92B47-2924-4A37-AE72-522741BD14CF}" dt="2024-03-10T09:03:06.446" v="120" actId="20577"/>
          <ac:spMkLst>
            <pc:docMk/>
            <pc:sldMk cId="4065887009" sldId="355"/>
            <ac:spMk id="4" creationId="{C8186FB3-B3C8-D8A3-933E-D5E1A9A930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demokutan/devops_project.gi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git@github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leases.ubuntu.com/22.04/" TargetMode="External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maintainer=%22erdemokutan@hotmail.co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ithub.com" TargetMode="External"/><Relationship Id="rId2" Type="http://schemas.openxmlformats.org/officeDocument/2006/relationships/hyperlink" Target="mailto:erdemokutan@hotmail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mitMultani/sonarqube-demo.git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demokutan/devops_project.g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>
                <a:cs typeface="Posterama"/>
              </a:rPr>
              <a:t>ERDEM Okutan </a:t>
            </a:r>
            <a:br>
              <a:rPr lang="en-US"/>
            </a:br>
            <a:r>
              <a:rPr lang="en-US" err="1">
                <a:cs typeface="Posterama"/>
              </a:rPr>
              <a:t>TechCareer</a:t>
            </a:r>
            <a:r>
              <a:rPr lang="en-US">
                <a:cs typeface="Posterama"/>
              </a:rPr>
              <a:t> </a:t>
            </a:r>
            <a:r>
              <a:rPr lang="en-US" err="1">
                <a:cs typeface="Posterama"/>
              </a:rPr>
              <a:t>Devops</a:t>
            </a:r>
            <a:r>
              <a:rPr lang="en-US">
                <a:cs typeface="Posterama"/>
              </a:rPr>
              <a:t> BITIRME PROJESİ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6220-CB5F-6033-5EE7-F6B9A142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70" y="72518"/>
            <a:ext cx="2678019" cy="1326514"/>
          </a:xfrm>
        </p:spPr>
        <p:txBody>
          <a:bodyPr/>
          <a:lstStyle/>
          <a:p>
            <a:r>
              <a:rPr lang="en-US" dirty="0">
                <a:cs typeface="Posterama"/>
              </a:rPr>
              <a:t>VCS </a:t>
            </a:r>
            <a:r>
              <a:rPr lang="en-US" dirty="0" err="1">
                <a:cs typeface="Posterama"/>
              </a:rPr>
              <a:t>Nedır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B8B9-72F7-780F-5B3C-322E9743D8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br>
              <a:rPr lang="en-US" dirty="0"/>
            </a:br>
            <a:r>
              <a:rPr lang="en-US" dirty="0"/>
              <a:t>VCS, </a:t>
            </a:r>
            <a:r>
              <a:rPr lang="en-US" err="1"/>
              <a:t>Versiyon</a:t>
            </a:r>
            <a:r>
              <a:rPr lang="en-US" dirty="0"/>
              <a:t> </a:t>
            </a:r>
            <a:r>
              <a:rPr lang="en-US" err="1"/>
              <a:t>Kontrol</a:t>
            </a:r>
            <a:r>
              <a:rPr lang="en-US" dirty="0"/>
              <a:t> </a:t>
            </a:r>
            <a:r>
              <a:rPr lang="en-US" err="1"/>
              <a:t>Sistemi</a:t>
            </a:r>
            <a:r>
              <a:rPr lang="en-US" dirty="0"/>
              <a:t> </a:t>
            </a:r>
            <a:r>
              <a:rPr lang="en-US" err="1"/>
              <a:t>anlamına</a:t>
            </a:r>
            <a:r>
              <a:rPr lang="en-US" dirty="0"/>
              <a:t> </a:t>
            </a:r>
            <a:r>
              <a:rPr lang="en-US" err="1"/>
              <a:t>gelir</a:t>
            </a:r>
            <a:r>
              <a:rPr lang="en-US" dirty="0"/>
              <a:t>. </a:t>
            </a:r>
            <a:r>
              <a:rPr lang="en-US" err="1"/>
              <a:t>Yazılım</a:t>
            </a:r>
            <a:r>
              <a:rPr lang="en-US" dirty="0"/>
              <a:t> </a:t>
            </a:r>
            <a:r>
              <a:rPr lang="en-US" err="1"/>
              <a:t>geliştirme</a:t>
            </a:r>
            <a:r>
              <a:rPr lang="en-US" dirty="0"/>
              <a:t> </a:t>
            </a:r>
            <a:r>
              <a:rPr lang="en-US" err="1"/>
              <a:t>projelerinde</a:t>
            </a:r>
            <a:r>
              <a:rPr lang="en-US" dirty="0"/>
              <a:t> </a:t>
            </a:r>
            <a:r>
              <a:rPr lang="en-US" err="1"/>
              <a:t>dosyaların</a:t>
            </a:r>
            <a:r>
              <a:rPr lang="en-US" dirty="0"/>
              <a:t> </a:t>
            </a:r>
            <a:r>
              <a:rPr lang="en-US" err="1"/>
              <a:t>ve</a:t>
            </a:r>
            <a:r>
              <a:rPr lang="en-US" dirty="0"/>
              <a:t> </a:t>
            </a:r>
            <a:r>
              <a:rPr lang="en-US" err="1"/>
              <a:t>klasörlerin</a:t>
            </a:r>
            <a:r>
              <a:rPr lang="en-US" dirty="0"/>
              <a:t> </a:t>
            </a:r>
            <a:r>
              <a:rPr lang="en-US" err="1"/>
              <a:t>geçmiş</a:t>
            </a:r>
            <a:r>
              <a:rPr lang="en-US" dirty="0"/>
              <a:t> </a:t>
            </a:r>
            <a:r>
              <a:rPr lang="en-US" err="1"/>
              <a:t>sürümlerini</a:t>
            </a:r>
            <a:r>
              <a:rPr lang="en-US" dirty="0"/>
              <a:t> </a:t>
            </a:r>
            <a:r>
              <a:rPr lang="en-US" err="1"/>
              <a:t>takip</a:t>
            </a:r>
            <a:r>
              <a:rPr lang="en-US" dirty="0"/>
              <a:t> </a:t>
            </a:r>
            <a:r>
              <a:rPr lang="en-US" err="1"/>
              <a:t>etmenizi</a:t>
            </a:r>
            <a:r>
              <a:rPr lang="en-US" dirty="0"/>
              <a:t> </a:t>
            </a:r>
            <a:r>
              <a:rPr lang="en-US" err="1"/>
              <a:t>ve</a:t>
            </a:r>
            <a:r>
              <a:rPr lang="en-US" dirty="0"/>
              <a:t> </a:t>
            </a:r>
            <a:r>
              <a:rPr lang="en-US" err="1"/>
              <a:t>değişiklikleri</a:t>
            </a:r>
            <a:r>
              <a:rPr lang="en-US" dirty="0"/>
              <a:t> </a:t>
            </a:r>
            <a:r>
              <a:rPr lang="en-US" err="1"/>
              <a:t>yönetmenizi</a:t>
            </a:r>
            <a:r>
              <a:rPr lang="en-US" dirty="0"/>
              <a:t> </a:t>
            </a:r>
            <a:r>
              <a:rPr lang="en-US" err="1"/>
              <a:t>sağlar</a:t>
            </a:r>
            <a:r>
              <a:rPr lang="en-US" dirty="0"/>
              <a:t>.</a:t>
            </a:r>
          </a:p>
          <a:p>
            <a:r>
              <a:rPr lang="en-US" dirty="0">
                <a:ea typeface="+mn-lt"/>
                <a:cs typeface="+mn-lt"/>
              </a:rPr>
              <a:t>VCS=Version Control System= </a:t>
            </a:r>
            <a:r>
              <a:rPr lang="en-US" dirty="0" err="1">
                <a:ea typeface="+mn-lt"/>
                <a:cs typeface="+mn-lt"/>
              </a:rPr>
              <a:t>Versiyon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Kontrol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Sistemi</a:t>
            </a:r>
            <a:endParaRPr lang="en-US" dirty="0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86FB3-B3C8-D8A3-933E-D5E1A9A930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 err="1"/>
              <a:t>Yapılan</a:t>
            </a:r>
            <a:r>
              <a:rPr lang="en-US" dirty="0"/>
              <a:t> her </a:t>
            </a:r>
            <a:r>
              <a:rPr lang="en-US" dirty="0" err="1"/>
              <a:t>değişiklik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commit </a:t>
            </a:r>
            <a:r>
              <a:rPr lang="en-US" dirty="0" err="1"/>
              <a:t>atılmalıdır</a:t>
            </a:r>
            <a:r>
              <a:rPr lang="en-US" dirty="0"/>
              <a:t>.</a:t>
            </a:r>
          </a:p>
          <a:p>
            <a:pPr marL="342900" indent="-342900">
              <a:buChar char="•"/>
            </a:pPr>
            <a:r>
              <a:rPr lang="en-US" dirty="0"/>
              <a:t>Minimum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değişikliği</a:t>
            </a:r>
            <a:r>
              <a:rPr lang="en-US" dirty="0"/>
              <a:t> </a:t>
            </a:r>
            <a:r>
              <a:rPr lang="en-US" dirty="0" err="1"/>
              <a:t>anlatmalıdır</a:t>
            </a:r>
            <a:r>
              <a:rPr lang="en-US" dirty="0"/>
              <a:t>.</a:t>
            </a:r>
          </a:p>
          <a:p>
            <a:pPr marL="342900" indent="-342900">
              <a:buChar char="•"/>
            </a:pPr>
            <a:r>
              <a:rPr lang="en-US" dirty="0"/>
              <a:t>Her </a:t>
            </a:r>
            <a:r>
              <a:rPr lang="en-US" dirty="0" err="1"/>
              <a:t>bir</a:t>
            </a:r>
            <a:r>
              <a:rPr lang="en-US" dirty="0"/>
              <a:t> commit </a:t>
            </a:r>
            <a:r>
              <a:rPr lang="en-US" dirty="0" err="1"/>
              <a:t>içeriği</a:t>
            </a:r>
            <a:r>
              <a:rPr lang="en-US" dirty="0"/>
              <a:t> </a:t>
            </a:r>
            <a:r>
              <a:rPr lang="en-US" dirty="0" err="1"/>
              <a:t>birbirlerinden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olmalıdır</a:t>
            </a:r>
            <a:r>
              <a:rPr lang="en-US" dirty="0"/>
              <a:t>.</a:t>
            </a:r>
          </a:p>
          <a:p>
            <a:pPr marL="342900" indent="-342900">
              <a:buChar char="•"/>
            </a:pPr>
            <a:r>
              <a:rPr lang="en-US" dirty="0"/>
              <a:t>Commit </a:t>
            </a:r>
            <a:r>
              <a:rPr lang="en-US" dirty="0" err="1"/>
              <a:t>içeriği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değişiklikle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olmalıdır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CEF63-B0D1-CF4B-9815-9A5A1C03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A0293F-C26B-BBF4-0C71-60691F24F469}"/>
              </a:ext>
            </a:extLst>
          </p:cNvPr>
          <p:cNvSpPr txBox="1">
            <a:spLocks/>
          </p:cNvSpPr>
          <p:nvPr/>
        </p:nvSpPr>
        <p:spPr>
          <a:xfrm>
            <a:off x="6308027" y="570197"/>
            <a:ext cx="4809237" cy="1243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cs typeface="Posterama"/>
              </a:rPr>
              <a:t>Iyı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Bır</a:t>
            </a:r>
            <a:r>
              <a:rPr lang="en-US" dirty="0">
                <a:cs typeface="Posterama"/>
              </a:rPr>
              <a:t> </a:t>
            </a:r>
            <a:r>
              <a:rPr lang="en-US" dirty="0" err="1">
                <a:cs typeface="Posterama"/>
              </a:rPr>
              <a:t>Commıt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Nasıl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Olmalıdır</a:t>
            </a:r>
            <a:endParaRPr lang="en-US"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406588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199E8-08BB-0495-2E69-E23C008B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Adım 6: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ACEC58-CC45-8EAD-D04A-2C8DB71D99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11993" b="2"/>
          <a:stretch/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7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4704DF-0FF5-BAB0-8CC9-BC75639A1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" r="16633"/>
          <a:stretch/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9AF2A-42C6-ECE6-736D-588506B375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/>
              <a:t>mkdir devops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/>
              <a:t>cd devops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/>
              <a:t>cat &gt;&gt; jenkins.txt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/>
              <a:t>Devops Öğreniyorum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1D8FB-DC1B-E507-371D-BAB24F4D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038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AC4C-D68E-E4BA-7EC1-D15EA2AB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7: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2B472-D2F7-E100-C07A-E129D871C7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Staged Area (</a:t>
            </a:r>
            <a:r>
              <a:rPr lang="en-US" dirty="0" err="1"/>
              <a:t>Hazırlama</a:t>
            </a:r>
            <a:r>
              <a:rPr lang="en-US" dirty="0"/>
              <a:t> </a:t>
            </a:r>
            <a:r>
              <a:rPr lang="en-US" dirty="0" err="1"/>
              <a:t>Alanı</a:t>
            </a:r>
            <a:r>
              <a:rPr lang="en-US" dirty="0"/>
              <a:t>): Bu </a:t>
            </a:r>
            <a:r>
              <a:rPr lang="en-US" dirty="0" err="1"/>
              <a:t>alan</a:t>
            </a:r>
            <a:r>
              <a:rPr lang="en-US" dirty="0"/>
              <a:t>, </a:t>
            </a:r>
            <a:r>
              <a:rPr lang="en-US" dirty="0" err="1"/>
              <a:t>commit'lemek</a:t>
            </a:r>
            <a:r>
              <a:rPr lang="en-US" dirty="0"/>
              <a:t> </a:t>
            </a:r>
            <a:r>
              <a:rPr lang="en-US" dirty="0" err="1"/>
              <a:t>istediğiniz</a:t>
            </a:r>
            <a:r>
              <a:rPr lang="en-US" dirty="0"/>
              <a:t> </a:t>
            </a:r>
            <a:r>
              <a:rPr lang="en-US" dirty="0" err="1"/>
              <a:t>değişiklikleri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 Staged </a:t>
            </a:r>
            <a:r>
              <a:rPr lang="en-US" dirty="0" err="1"/>
              <a:t>area'ya</a:t>
            </a:r>
            <a:r>
              <a:rPr lang="en-US" dirty="0"/>
              <a:t> </a:t>
            </a:r>
            <a:r>
              <a:rPr lang="en-US" dirty="0" err="1"/>
              <a:t>eklenen</a:t>
            </a:r>
            <a:r>
              <a:rPr lang="en-US" dirty="0"/>
              <a:t> </a:t>
            </a:r>
            <a:r>
              <a:rPr lang="en-US" dirty="0" err="1"/>
              <a:t>dosyalar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commit'te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alacaktır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A71C5-0F67-9792-1D26-C429EFEACB1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Unstaged</a:t>
            </a:r>
            <a:r>
              <a:rPr lang="en-US" dirty="0"/>
              <a:t> Area (</a:t>
            </a:r>
            <a:r>
              <a:rPr lang="en-US" dirty="0" err="1"/>
              <a:t>Hazırlanmamış</a:t>
            </a:r>
            <a:r>
              <a:rPr lang="en-US" dirty="0"/>
              <a:t> Alan): Bu </a:t>
            </a:r>
            <a:r>
              <a:rPr lang="en-US" dirty="0" err="1"/>
              <a:t>alan</a:t>
            </a:r>
            <a:r>
              <a:rPr lang="en-US" dirty="0"/>
              <a:t>, </a:t>
            </a:r>
            <a:r>
              <a:rPr lang="en-US" dirty="0" err="1"/>
              <a:t>yapılmış</a:t>
            </a:r>
            <a:r>
              <a:rPr lang="en-US" dirty="0"/>
              <a:t> </a:t>
            </a:r>
            <a:r>
              <a:rPr lang="en-US" dirty="0" err="1"/>
              <a:t>fakat</a:t>
            </a:r>
            <a:r>
              <a:rPr lang="en-US" dirty="0"/>
              <a:t> staged </a:t>
            </a:r>
            <a:r>
              <a:rPr lang="en-US" dirty="0" err="1"/>
              <a:t>area'ya</a:t>
            </a:r>
            <a:r>
              <a:rPr lang="en-US" dirty="0"/>
              <a:t> </a:t>
            </a:r>
            <a:r>
              <a:rPr lang="en-US" dirty="0" err="1"/>
              <a:t>eklenmemiş</a:t>
            </a:r>
            <a:r>
              <a:rPr lang="en-US" dirty="0"/>
              <a:t> </a:t>
            </a:r>
            <a:r>
              <a:rPr lang="en-US" dirty="0" err="1"/>
              <a:t>değişiklikleri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 </a:t>
            </a:r>
            <a:r>
              <a:rPr lang="en-US" dirty="0" err="1"/>
              <a:t>Unstaged</a:t>
            </a:r>
            <a:r>
              <a:rPr lang="en-US" dirty="0"/>
              <a:t> </a:t>
            </a:r>
            <a:r>
              <a:rPr lang="en-US" dirty="0" err="1"/>
              <a:t>area'daki</a:t>
            </a:r>
            <a:r>
              <a:rPr lang="en-US" dirty="0"/>
              <a:t> </a:t>
            </a:r>
            <a:r>
              <a:rPr lang="en-US" dirty="0" err="1"/>
              <a:t>dosyalar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commit'te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almayacaktır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E7A3-05A4-0743-E31D-6C537E6E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0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C7278-C3A7-41EB-1739-6AC9DC30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Adım 8: 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379F97-54B4-C478-D9CC-218C28FFC30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2779" b="3105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C674A-994C-05F8-DF5A-E8B432320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git add 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git commit -m "first commit"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git branch -M "main"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git remote add origin </a:t>
            </a:r>
            <a:r>
              <a:rPr lang="en-US" sz="1800" dirty="0">
                <a:hlinkClick r:id="rId3"/>
              </a:rPr>
              <a:t>https://github.com/erdemokutan/devops_project.git</a:t>
            </a:r>
            <a:endParaRPr lang="en-US" sz="18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git push –u origin main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06B68-C82D-CFF0-B589-F5B52F73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B5CEABB6-07DC-46E8-9B57-56EC44A396E5}" type="slidenum">
              <a:rPr lang="en-US" sz="1200"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13</a:t>
            </a:fld>
            <a:endParaRPr lang="en-US" sz="1200" b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7054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34A32-CC44-333A-BBC0-BB64B82C7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Adım 9: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00A0-5BE3-304C-5F7C-C759DD0E1C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Pwd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Git clone https://github.com/erdemokutan/devops_project.git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AF7867-4F24-F6FE-8A8B-247B2836F8F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15940" y="640080"/>
            <a:ext cx="6180432" cy="55778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FE412-919B-0496-A594-1AA2E5C9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404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64935-A1E1-0B3F-2C0A-396C6F0D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Adım 10: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6D3185-30EC-01A3-8471-EC2431EDF4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-1" b="754"/>
          <a:stretch/>
        </p:blipFill>
        <p:spPr>
          <a:xfrm>
            <a:off x="1493839" y="364143"/>
            <a:ext cx="3825517" cy="3426462"/>
          </a:xfrm>
          <a:prstGeom prst="rect">
            <a:avLst/>
          </a:prstGeom>
        </p:spPr>
      </p:pic>
      <p:pic>
        <p:nvPicPr>
          <p:cNvPr id="8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4829F6E-87A7-897D-F210-FC06919B9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27" r="14927"/>
          <a:stretch/>
        </p:blipFill>
        <p:spPr>
          <a:xfrm>
            <a:off x="6748018" y="364142"/>
            <a:ext cx="4235287" cy="342646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6CDC-F632-2F76-FD6F-B45928CCD0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62719" y="4495568"/>
            <a:ext cx="6586915" cy="1905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git add devops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git add 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git commit –amend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Nano'da commit mesajını değiştirip kaydet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git push origin main -ff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EF132-EDE4-3C9B-4D3E-71C12440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1444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7999-ACC2-337E-004C-78C18C4F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ADIM 11: GIT LOG &amp; GIT STATUS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E018D-4F7D-9D14-ED3E-0C5CDC3E8B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Git Log: Bu </a:t>
            </a:r>
            <a:r>
              <a:rPr lang="en-US" dirty="0" err="1"/>
              <a:t>komut</a:t>
            </a:r>
            <a:r>
              <a:rPr lang="en-US" dirty="0"/>
              <a:t>, </a:t>
            </a:r>
            <a:r>
              <a:rPr lang="en-US" dirty="0" err="1"/>
              <a:t>projedeki</a:t>
            </a:r>
            <a:r>
              <a:rPr lang="en-US" dirty="0"/>
              <a:t> </a:t>
            </a:r>
            <a:r>
              <a:rPr lang="en-US" dirty="0" err="1"/>
              <a:t>geçmişi</a:t>
            </a:r>
            <a:r>
              <a:rPr lang="en-US" dirty="0"/>
              <a:t> </a:t>
            </a:r>
            <a:r>
              <a:rPr lang="en-US" dirty="0" err="1"/>
              <a:t>incelemek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FA2A3-8DB0-E589-9ED8-640D3E70A24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Git </a:t>
            </a:r>
            <a:r>
              <a:rPr lang="en-US" dirty="0" err="1"/>
              <a:t>Status:Bu</a:t>
            </a:r>
            <a:r>
              <a:rPr lang="en-US" dirty="0"/>
              <a:t> </a:t>
            </a:r>
            <a:r>
              <a:rPr lang="en-US" dirty="0" err="1"/>
              <a:t>komut</a:t>
            </a:r>
            <a:r>
              <a:rPr lang="en-US" dirty="0"/>
              <a:t>, </a:t>
            </a:r>
            <a:r>
              <a:rPr lang="en-US" dirty="0" err="1"/>
              <a:t>projenizdeki</a:t>
            </a:r>
            <a:r>
              <a:rPr lang="en-US" dirty="0"/>
              <a:t> </a:t>
            </a:r>
            <a:r>
              <a:rPr lang="en-US" dirty="0" err="1"/>
              <a:t>mevcut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anlamak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hangi </a:t>
            </a:r>
            <a:r>
              <a:rPr lang="en-US" dirty="0" err="1"/>
              <a:t>aşamada</a:t>
            </a:r>
            <a:r>
              <a:rPr lang="en-US" dirty="0"/>
              <a:t> </a:t>
            </a:r>
            <a:r>
              <a:rPr lang="en-US" dirty="0" err="1"/>
              <a:t>olduğunuzu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C112B-A319-FBDE-5D79-B8AFFC96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83F96-CD7E-3952-B850-28A2149E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ADIM 12: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DB19C-5955-A8C7-F093-53C08DE91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7075" y="1501775"/>
            <a:ext cx="4887594" cy="429498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400" dirty="0"/>
          </a:p>
          <a:p>
            <a:pPr marL="342900" indent="-342900">
              <a:buChar char="•"/>
            </a:pPr>
            <a:r>
              <a:rPr lang="en-US" sz="1400" dirty="0"/>
              <a:t>git branch backend</a:t>
            </a:r>
          </a:p>
          <a:p>
            <a:pPr marL="342900" indent="-342900">
              <a:buChar char="•"/>
            </a:pPr>
            <a:r>
              <a:rPr lang="en-US" sz="1400" dirty="0"/>
              <a:t>git checkout backend</a:t>
            </a:r>
          </a:p>
          <a:p>
            <a:pPr marL="342900" indent="-342900">
              <a:buChar char="•"/>
            </a:pPr>
            <a:r>
              <a:rPr lang="en-US" sz="1400" err="1"/>
              <a:t>mkdir</a:t>
            </a:r>
            <a:r>
              <a:rPr lang="en-US" sz="1400" dirty="0"/>
              <a:t> </a:t>
            </a:r>
            <a:r>
              <a:rPr lang="en-US" sz="1400" err="1"/>
              <a:t>backendsubfolder</a:t>
            </a:r>
            <a:endParaRPr lang="en-US" sz="1400"/>
          </a:p>
          <a:p>
            <a:pPr marL="342900" indent="-342900">
              <a:buChar char="•"/>
            </a:pPr>
            <a:r>
              <a:rPr lang="en-US" sz="1400" dirty="0"/>
              <a:t>cd </a:t>
            </a:r>
            <a:r>
              <a:rPr lang="en-US" sz="1400" err="1"/>
              <a:t>backendsubfolder</a:t>
            </a:r>
            <a:endParaRPr lang="en-US" sz="1400"/>
          </a:p>
          <a:p>
            <a:pPr marL="342900" indent="-342900">
              <a:buChar char="•"/>
            </a:pPr>
            <a:r>
              <a:rPr lang="en-US" sz="1400" dirty="0"/>
              <a:t>touch subfile.txt</a:t>
            </a:r>
          </a:p>
          <a:p>
            <a:pPr marL="342900" indent="-342900">
              <a:buChar char="•"/>
            </a:pPr>
            <a:r>
              <a:rPr lang="en-US" sz="1400" dirty="0">
                <a:ea typeface="+mn-lt"/>
                <a:cs typeface="+mn-lt"/>
              </a:rPr>
              <a:t>cd ..</a:t>
            </a:r>
          </a:p>
          <a:p>
            <a:pPr marL="342900" indent="-342900">
              <a:buChar char="•"/>
            </a:pPr>
            <a:r>
              <a:rPr lang="en-US" sz="1400" dirty="0"/>
              <a:t>git add .</a:t>
            </a:r>
          </a:p>
          <a:p>
            <a:pPr marL="342900" indent="-342900">
              <a:buChar char="•"/>
            </a:pPr>
            <a:r>
              <a:rPr lang="en-US" sz="1400" dirty="0"/>
              <a:t>git commit -m "Subfolder created"</a:t>
            </a:r>
          </a:p>
          <a:p>
            <a:pPr marL="342900" indent="-342900">
              <a:buChar char="•"/>
            </a:pPr>
            <a:r>
              <a:rPr lang="en-US" sz="1400" dirty="0"/>
              <a:t>git push origin backend</a:t>
            </a:r>
          </a:p>
          <a:p>
            <a:pPr marL="342900" indent="-342900">
              <a:buChar char="•"/>
            </a:pPr>
            <a:r>
              <a:rPr lang="en-US" sz="1400" dirty="0"/>
              <a:t>git  checkout main</a:t>
            </a:r>
          </a:p>
          <a:p>
            <a:pPr marL="342900" indent="-342900">
              <a:buChar char="•"/>
            </a:pPr>
            <a:r>
              <a:rPr lang="en-US" sz="1400" dirty="0"/>
              <a:t>git merge –ff backend</a:t>
            </a:r>
          </a:p>
          <a:p>
            <a:pPr marL="342900" indent="-342900">
              <a:buChar char="•"/>
            </a:pPr>
            <a:r>
              <a:rPr lang="en-US" sz="1400" dirty="0"/>
              <a:t>git  push origin main</a:t>
            </a:r>
          </a:p>
          <a:p>
            <a:endParaRPr lang="en-US" sz="1400" dirty="0"/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F42E05E-CC7A-CD58-CBF4-79A7624E0A8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794411" y="735652"/>
            <a:ext cx="7322342" cy="531525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5D842-CC55-FC01-7E30-07092891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dirty="0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9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8595-9C0B-F564-0B2C-4619FF44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ADIM 14: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01B7-3AF3-038F-9786-DF1F0D8B3A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git branch frontend</a:t>
            </a:r>
          </a:p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git checkout frontend</a:t>
            </a:r>
          </a:p>
          <a:p>
            <a:pPr marL="342900" indent="-342900">
              <a:buFont typeface="Arial,Sans-Serif"/>
              <a:buChar char="•"/>
            </a:pPr>
            <a:r>
              <a:rPr lang="en-US" sz="1400" dirty="0" err="1">
                <a:latin typeface="Arial"/>
                <a:cs typeface="Arial"/>
              </a:rPr>
              <a:t>mkdir</a:t>
            </a:r>
            <a:r>
              <a:rPr lang="en-US" sz="1400" dirty="0">
                <a:latin typeface="Arial"/>
                <a:cs typeface="Arial"/>
              </a:rPr>
              <a:t> </a:t>
            </a:r>
            <a:r>
              <a:rPr lang="en-US" sz="1400" dirty="0" err="1">
                <a:latin typeface="Arial"/>
                <a:cs typeface="Arial"/>
              </a:rPr>
              <a:t>frontendsubfolder</a:t>
            </a:r>
            <a:endParaRPr lang="en-US" sz="1400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cd </a:t>
            </a:r>
            <a:r>
              <a:rPr lang="en-US" sz="1400" dirty="0" err="1">
                <a:latin typeface="Arial"/>
                <a:cs typeface="Arial"/>
              </a:rPr>
              <a:t>frontendsubfolder</a:t>
            </a:r>
            <a:endParaRPr lang="en-US" sz="1400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touch subfile.txt</a:t>
            </a:r>
          </a:p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cd ..</a:t>
            </a:r>
          </a:p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git add .</a:t>
            </a:r>
          </a:p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git commit -m "Subfolder created"</a:t>
            </a:r>
          </a:p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git push origin frontend</a:t>
            </a:r>
          </a:p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git  checkout main</a:t>
            </a:r>
          </a:p>
          <a:p>
            <a:pPr marL="342900" indent="-342900">
              <a:buFont typeface="Arial,Sans-Serif"/>
              <a:buChar char="•"/>
            </a:pPr>
            <a:r>
              <a:rPr lang="en-US" sz="1400" dirty="0">
                <a:latin typeface="Arial"/>
                <a:cs typeface="Arial"/>
              </a:rPr>
              <a:t>git merge –ff frontend</a:t>
            </a:r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B6CE49B-2C0A-9850-D0DF-010E3C768C0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949067" y="663242"/>
            <a:ext cx="7953374" cy="511479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CC293-DF7B-3257-0F7B-42A7BC6B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2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C7CE3-14F1-23FE-C961-ADCF05A6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ADIM 15: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0F2D4-ED18-821B-BC33-ADB7F6641F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ssh-keygen -t rsa -b 4096 -C "erdemokutan@hotmail.com"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eval `ssh-agent -s`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cd ~/.ssh/id_rsa.pub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Daha sonra id_rsa.pub dosyasısın içindeki ssh-rsa ile başlayan anahtarı github/settings/ssh and gpg keys/new ssh key/ alanındaki metin kutucuğuna yapıştırıyoruz.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ssh -T </a:t>
            </a:r>
            <a:r>
              <a:rPr lang="en-US" sz="1200">
                <a:hlinkClick r:id="rId2"/>
              </a:rPr>
              <a:t>git@github.com</a:t>
            </a:r>
            <a:r>
              <a:rPr lang="en-US" sz="1200"/>
              <a:t> ile bağlantının kontolünü sağlıyoruz.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Daha sonra localimizde bir dosya oluşturuyoruz.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git add 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git commit -m "ssh key ile veri gönderme"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/>
              <a:t>git push origin main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41EC678-9203-0E09-CC52-E7FB46D1D4F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863840" y="945276"/>
            <a:ext cx="4014216" cy="2197783"/>
          </a:xfrm>
          <a:prstGeom prst="rect">
            <a:avLst/>
          </a:prstGeom>
        </p:spPr>
      </p:pic>
      <p:pic>
        <p:nvPicPr>
          <p:cNvPr id="6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0B4FBF-2D9A-268E-BE3C-7E94B755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4587920"/>
            <a:ext cx="3995928" cy="11588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214A8-12B8-0040-48A8-89515D0A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931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err="1"/>
              <a:t>Adım</a:t>
            </a:r>
            <a:r>
              <a:rPr lang="en-US"/>
              <a:t> 1: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pPr>
              <a:lnSpc>
                <a:spcPct val="328947"/>
              </a:lnSpc>
            </a:pPr>
            <a:r>
              <a:rPr lang="en-US"/>
              <a:t>Oracle VM </a:t>
            </a:r>
            <a:r>
              <a:rPr lang="en-US" err="1"/>
              <a:t>VirtualBox'ı</a:t>
            </a:r>
            <a:r>
              <a:rPr lang="en-US"/>
              <a:t> </a:t>
            </a:r>
            <a:r>
              <a:rPr lang="en-US">
                <a:ea typeface="+mn-lt"/>
                <a:cs typeface="+mn-lt"/>
                <a:hlinkClick r:id="rId2"/>
              </a:rPr>
              <a:t>https://www.virtualbox.org/wiki/Downloads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adresinden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indiriyoruz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lnSpc>
                <a:spcPct val="328947"/>
              </a:lnSpc>
            </a:pPr>
            <a:r>
              <a:rPr lang="en-US"/>
              <a:t>Ubuntu 22.04 LTS </a:t>
            </a:r>
            <a:r>
              <a:rPr lang="en-US" err="1"/>
              <a:t>versiyonunu</a:t>
            </a:r>
            <a:r>
              <a:rPr lang="en-US"/>
              <a:t> </a:t>
            </a:r>
            <a:r>
              <a:rPr lang="en-US">
                <a:ea typeface="+mn-lt"/>
                <a:cs typeface="+mn-lt"/>
                <a:hlinkClick r:id="rId3"/>
              </a:rPr>
              <a:t>https://www.releases.ubuntu.com/22.04/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adresinden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indiriyoruz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lnSpc>
                <a:spcPct val="328947"/>
              </a:lnSpc>
            </a:pPr>
            <a:r>
              <a:rPr lang="en-US" err="1"/>
              <a:t>İndirdiğimiz</a:t>
            </a:r>
            <a:r>
              <a:rPr lang="en-US"/>
              <a:t> ISO </a:t>
            </a:r>
            <a:r>
              <a:rPr lang="en-US" err="1"/>
              <a:t>dosyasını</a:t>
            </a:r>
            <a:r>
              <a:rPr lang="en-US"/>
              <a:t> VirtualBox </a:t>
            </a:r>
            <a:r>
              <a:rPr lang="en-US" err="1"/>
              <a:t>arayüzünde</a:t>
            </a:r>
            <a:r>
              <a:rPr lang="en-US"/>
              <a:t> Yeni </a:t>
            </a:r>
            <a:r>
              <a:rPr lang="en-US" err="1"/>
              <a:t>butonuna</a:t>
            </a:r>
            <a:r>
              <a:rPr lang="en-US"/>
              <a:t> </a:t>
            </a:r>
            <a:r>
              <a:rPr lang="en-US" err="1"/>
              <a:t>tıklayarak</a:t>
            </a:r>
            <a:r>
              <a:rPr lang="en-US"/>
              <a:t> </a:t>
            </a:r>
            <a:r>
              <a:rPr lang="en-US" err="1"/>
              <a:t>seçiyoruz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/>
              <a:t>Sonra </a:t>
            </a:r>
            <a:r>
              <a:rPr lang="en-US" err="1"/>
              <a:t>bilgisayarımızın</a:t>
            </a:r>
            <a:r>
              <a:rPr lang="en-US"/>
              <a:t> </a:t>
            </a:r>
            <a:r>
              <a:rPr lang="en-US" err="1"/>
              <a:t>performansını</a:t>
            </a:r>
            <a:r>
              <a:rPr lang="en-US"/>
              <a:t> </a:t>
            </a:r>
            <a:r>
              <a:rPr lang="en-US" err="1"/>
              <a:t>etkilemeyecek</a:t>
            </a:r>
            <a:r>
              <a:rPr lang="en-US"/>
              <a:t> </a:t>
            </a:r>
            <a:r>
              <a:rPr lang="en-US" err="1"/>
              <a:t>şekilde</a:t>
            </a:r>
            <a:r>
              <a:rPr lang="en-US"/>
              <a:t> </a:t>
            </a:r>
            <a:r>
              <a:rPr lang="en-US" err="1"/>
              <a:t>sanal</a:t>
            </a:r>
            <a:r>
              <a:rPr lang="en-US"/>
              <a:t> </a:t>
            </a:r>
            <a:r>
              <a:rPr lang="en-US" err="1"/>
              <a:t>makinemize</a:t>
            </a:r>
            <a:r>
              <a:rPr lang="en-US"/>
              <a:t> </a:t>
            </a:r>
            <a:r>
              <a:rPr lang="en-US" err="1"/>
              <a:t>kaynak</a:t>
            </a:r>
            <a:r>
              <a:rPr lang="en-US"/>
              <a:t> </a:t>
            </a:r>
            <a:r>
              <a:rPr lang="en-US" err="1"/>
              <a:t>ayırıyoruz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 err="1"/>
              <a:t>Ağ</a:t>
            </a:r>
            <a:r>
              <a:rPr lang="en-US"/>
              <a:t> </a:t>
            </a:r>
            <a:r>
              <a:rPr lang="en-US" err="1"/>
              <a:t>bağdaştırıcısı</a:t>
            </a:r>
            <a:r>
              <a:rPr lang="en-US"/>
              <a:t> </a:t>
            </a:r>
            <a:r>
              <a:rPr lang="en-US" err="1"/>
              <a:t>olarak</a:t>
            </a:r>
            <a:r>
              <a:rPr lang="en-US"/>
              <a:t> </a:t>
            </a:r>
            <a:r>
              <a:rPr lang="en-US" err="1"/>
              <a:t>Köprü</a:t>
            </a:r>
            <a:r>
              <a:rPr lang="en-US"/>
              <a:t> </a:t>
            </a:r>
            <a:r>
              <a:rPr lang="en-US" err="1"/>
              <a:t>Bağdaştırıcıyı</a:t>
            </a:r>
            <a:r>
              <a:rPr lang="en-US"/>
              <a:t> </a:t>
            </a:r>
            <a:r>
              <a:rPr lang="en-US" err="1"/>
              <a:t>seçiyoruz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/>
              <a:t>Ana </a:t>
            </a:r>
            <a:r>
              <a:rPr lang="en-US" err="1"/>
              <a:t>makine</a:t>
            </a:r>
            <a:r>
              <a:rPr lang="en-US"/>
              <a:t> </a:t>
            </a:r>
            <a:r>
              <a:rPr lang="en-US" err="1"/>
              <a:t>ile</a:t>
            </a:r>
            <a:r>
              <a:rPr lang="en-US"/>
              <a:t> </a:t>
            </a:r>
            <a:r>
              <a:rPr lang="en-US" err="1"/>
              <a:t>sanal</a:t>
            </a:r>
            <a:r>
              <a:rPr lang="en-US"/>
              <a:t> </a:t>
            </a:r>
            <a:r>
              <a:rPr lang="en-US" err="1"/>
              <a:t>makine</a:t>
            </a:r>
            <a:r>
              <a:rPr lang="en-US"/>
              <a:t> </a:t>
            </a:r>
            <a:r>
              <a:rPr lang="en-US" err="1"/>
              <a:t>arasında</a:t>
            </a:r>
            <a:r>
              <a:rPr lang="en-US"/>
              <a:t> </a:t>
            </a:r>
            <a:r>
              <a:rPr lang="en-US" err="1"/>
              <a:t>dosya</a:t>
            </a:r>
            <a:r>
              <a:rPr lang="en-US"/>
              <a:t> </a:t>
            </a:r>
            <a:r>
              <a:rPr lang="en-US" err="1"/>
              <a:t>paylaşımı</a:t>
            </a:r>
            <a:r>
              <a:rPr lang="en-US"/>
              <a:t> </a:t>
            </a:r>
            <a:r>
              <a:rPr lang="en-US" err="1"/>
              <a:t>yapabilmek</a:t>
            </a:r>
            <a:r>
              <a:rPr lang="en-US"/>
              <a:t> </a:t>
            </a:r>
            <a:r>
              <a:rPr lang="en-US" err="1"/>
              <a:t>için</a:t>
            </a:r>
            <a:r>
              <a:rPr lang="en-US"/>
              <a:t> </a:t>
            </a:r>
            <a:r>
              <a:rPr lang="en-US" err="1"/>
              <a:t>Paylaşılan</a:t>
            </a:r>
            <a:r>
              <a:rPr lang="en-US"/>
              <a:t> </a:t>
            </a:r>
            <a:r>
              <a:rPr lang="en-US" err="1"/>
              <a:t>Klasörler</a:t>
            </a:r>
            <a:r>
              <a:rPr lang="en-US"/>
              <a:t> </a:t>
            </a:r>
            <a:r>
              <a:rPr lang="en-US" err="1"/>
              <a:t>sekmesinde</a:t>
            </a:r>
            <a:r>
              <a:rPr lang="en-US"/>
              <a:t> </a:t>
            </a:r>
            <a:r>
              <a:rPr lang="en-US" err="1"/>
              <a:t>kendimize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klasör</a:t>
            </a:r>
            <a:r>
              <a:rPr lang="en-US"/>
              <a:t> </a:t>
            </a:r>
            <a:r>
              <a:rPr lang="en-US" err="1"/>
              <a:t>seçiyoruz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/>
              <a:t>Daha </a:t>
            </a:r>
            <a:r>
              <a:rPr lang="en-US" err="1"/>
              <a:t>sonra</a:t>
            </a:r>
            <a:r>
              <a:rPr lang="en-US"/>
              <a:t> </a:t>
            </a:r>
            <a:r>
              <a:rPr lang="en-US" err="1"/>
              <a:t>sanal</a:t>
            </a:r>
            <a:r>
              <a:rPr lang="en-US"/>
              <a:t> </a:t>
            </a:r>
            <a:r>
              <a:rPr lang="en-US" err="1"/>
              <a:t>makinemizi</a:t>
            </a:r>
            <a:r>
              <a:rPr lang="en-US"/>
              <a:t> </a:t>
            </a:r>
            <a:r>
              <a:rPr lang="en-US" err="1"/>
              <a:t>çalıştırıyoruz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B28B-4B3A-0C1A-2C85-C70E7321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ADIM16: GIT STASH NEDIR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85F88-9E10-E33D-456E-6529B5CA86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Git </a:t>
            </a:r>
            <a:r>
              <a:rPr lang="en-US" sz="1600" dirty="0" err="1"/>
              <a:t>deposunda</a:t>
            </a:r>
            <a:r>
              <a:rPr lang="en-US" sz="1600" dirty="0"/>
              <a:t> </a:t>
            </a:r>
            <a:r>
              <a:rPr lang="en-US" sz="1600" dirty="0" err="1"/>
              <a:t>üzerinde</a:t>
            </a:r>
            <a:r>
              <a:rPr lang="en-US" sz="1600" dirty="0"/>
              <a:t> </a:t>
            </a:r>
            <a:r>
              <a:rPr lang="en-US" sz="1600" dirty="0" err="1"/>
              <a:t>yaptığınız</a:t>
            </a:r>
            <a:r>
              <a:rPr lang="en-US" sz="1600" dirty="0"/>
              <a:t> </a:t>
            </a:r>
            <a:r>
              <a:rPr lang="en-US" sz="1600" dirty="0" err="1"/>
              <a:t>henüz</a:t>
            </a:r>
            <a:r>
              <a:rPr lang="en-US" sz="1600" dirty="0"/>
              <a:t> </a:t>
            </a:r>
            <a:r>
              <a:rPr lang="en-US" sz="1600" dirty="0" err="1"/>
              <a:t>commitlenmemiş</a:t>
            </a:r>
            <a:r>
              <a:rPr lang="en-US" sz="1600" dirty="0"/>
              <a:t> </a:t>
            </a:r>
            <a:r>
              <a:rPr lang="en-US" sz="1600" dirty="0" err="1"/>
              <a:t>değişiklikleri</a:t>
            </a:r>
            <a:r>
              <a:rPr lang="en-US" sz="1600" dirty="0"/>
              <a:t> </a:t>
            </a:r>
            <a:r>
              <a:rPr lang="en-US" sz="1600" dirty="0" err="1"/>
              <a:t>geçici</a:t>
            </a:r>
            <a:r>
              <a:rPr lang="en-US" sz="1600" dirty="0"/>
              <a:t> </a:t>
            </a:r>
            <a:r>
              <a:rPr lang="en-US" sz="1600" dirty="0" err="1"/>
              <a:t>olarak</a:t>
            </a:r>
            <a:r>
              <a:rPr lang="en-US" sz="1600" dirty="0"/>
              <a:t> </a:t>
            </a:r>
            <a:r>
              <a:rPr lang="en-US" sz="1600" dirty="0" err="1"/>
              <a:t>rafa</a:t>
            </a:r>
            <a:r>
              <a:rPr lang="en-US" sz="1600" dirty="0"/>
              <a:t> </a:t>
            </a:r>
            <a:r>
              <a:rPr lang="en-US" sz="1600" dirty="0" err="1"/>
              <a:t>kaldırmak</a:t>
            </a:r>
            <a:r>
              <a:rPr lang="en-US" sz="1600" dirty="0"/>
              <a:t> </a:t>
            </a:r>
            <a:r>
              <a:rPr lang="en-US" sz="1600" dirty="0" err="1"/>
              <a:t>için</a:t>
            </a:r>
            <a:r>
              <a:rPr lang="en-US" sz="1600" dirty="0"/>
              <a:t> </a:t>
            </a:r>
            <a:r>
              <a:rPr lang="en-US" sz="1600" dirty="0" err="1"/>
              <a:t>kullanılır</a:t>
            </a:r>
            <a:r>
              <a:rPr lang="en-US" sz="1600" dirty="0"/>
              <a:t>. Bu </a:t>
            </a:r>
            <a:r>
              <a:rPr lang="en-US" sz="1600" dirty="0" err="1"/>
              <a:t>özellik</a:t>
            </a:r>
            <a:r>
              <a:rPr lang="en-US" sz="1600" dirty="0"/>
              <a:t>, </a:t>
            </a:r>
            <a:r>
              <a:rPr lang="en-US" sz="1600" dirty="0" err="1"/>
              <a:t>özellikle</a:t>
            </a:r>
            <a:r>
              <a:rPr lang="en-US" sz="1600" dirty="0"/>
              <a:t> </a:t>
            </a:r>
            <a:r>
              <a:rPr lang="en-US" sz="1600" dirty="0" err="1"/>
              <a:t>farklı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branch'e</a:t>
            </a:r>
            <a:r>
              <a:rPr lang="en-US" sz="1600" dirty="0"/>
              <a:t> </a:t>
            </a:r>
            <a:r>
              <a:rPr lang="en-US" sz="1600" dirty="0" err="1"/>
              <a:t>geçmek</a:t>
            </a:r>
            <a:r>
              <a:rPr lang="en-US" sz="1600" dirty="0"/>
              <a:t> </a:t>
            </a:r>
            <a:r>
              <a:rPr lang="en-US" sz="1600" dirty="0" err="1"/>
              <a:t>istediğinizde</a:t>
            </a:r>
            <a:r>
              <a:rPr lang="en-US" sz="1600" dirty="0"/>
              <a:t> </a:t>
            </a:r>
            <a:r>
              <a:rPr lang="en-US" sz="1600" dirty="0" err="1"/>
              <a:t>veya</a:t>
            </a:r>
            <a:r>
              <a:rPr lang="en-US" sz="1600" dirty="0"/>
              <a:t> </a:t>
            </a:r>
            <a:r>
              <a:rPr lang="en-US" sz="1600" dirty="0" err="1"/>
              <a:t>devam</a:t>
            </a:r>
            <a:r>
              <a:rPr lang="en-US" sz="1600" dirty="0"/>
              <a:t> </a:t>
            </a:r>
            <a:r>
              <a:rPr lang="en-US" sz="1600" dirty="0" err="1"/>
              <a:t>eden</a:t>
            </a:r>
            <a:r>
              <a:rPr lang="en-US" sz="1600" dirty="0"/>
              <a:t> </a:t>
            </a:r>
            <a:r>
              <a:rPr lang="en-US" sz="1600" dirty="0" err="1"/>
              <a:t>çalışmalarınızın</a:t>
            </a:r>
            <a:r>
              <a:rPr lang="en-US" sz="1600" dirty="0"/>
              <a:t> </a:t>
            </a:r>
            <a:r>
              <a:rPr lang="en-US" sz="1600" dirty="0" err="1"/>
              <a:t>temiz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commit </a:t>
            </a:r>
            <a:r>
              <a:rPr lang="en-US" sz="1600" dirty="0" err="1"/>
              <a:t>geçmişini</a:t>
            </a:r>
            <a:r>
              <a:rPr lang="en-US" sz="1600" dirty="0"/>
              <a:t> </a:t>
            </a:r>
            <a:r>
              <a:rPr lang="en-US" sz="1600" dirty="0" err="1"/>
              <a:t>engellemesini</a:t>
            </a:r>
            <a:r>
              <a:rPr lang="en-US" sz="1600" dirty="0"/>
              <a:t> </a:t>
            </a:r>
            <a:r>
              <a:rPr lang="en-US" sz="1600" dirty="0" err="1"/>
              <a:t>önlemek</a:t>
            </a:r>
            <a:r>
              <a:rPr lang="en-US" sz="1600" dirty="0"/>
              <a:t> </a:t>
            </a:r>
            <a:r>
              <a:rPr lang="en-US" sz="1600" dirty="0" err="1"/>
              <a:t>istediğinizde</a:t>
            </a:r>
            <a:r>
              <a:rPr lang="en-US" sz="1600" dirty="0"/>
              <a:t> </a:t>
            </a:r>
            <a:r>
              <a:rPr lang="en-US" sz="1600" dirty="0" err="1"/>
              <a:t>faydalıdır</a:t>
            </a:r>
            <a:r>
              <a:rPr lang="en-US" sz="1600" dirty="0"/>
              <a:t>.</a:t>
            </a:r>
          </a:p>
          <a:p>
            <a:r>
              <a:rPr lang="en-US" sz="1600" dirty="0"/>
              <a:t>git stash </a:t>
            </a:r>
            <a:r>
              <a:rPr lang="en-US" sz="1600" err="1"/>
              <a:t>komutunu</a:t>
            </a:r>
            <a:r>
              <a:rPr lang="en-US" sz="1600" dirty="0"/>
              <a:t> </a:t>
            </a:r>
            <a:r>
              <a:rPr lang="en-US" sz="1600" err="1"/>
              <a:t>kullandığınızda</a:t>
            </a:r>
            <a:r>
              <a:rPr lang="en-US" sz="1600" dirty="0"/>
              <a:t>, Git </a:t>
            </a:r>
            <a:r>
              <a:rPr lang="en-US" sz="1600" err="1"/>
              <a:t>tüm</a:t>
            </a:r>
            <a:r>
              <a:rPr lang="en-US" sz="1600" dirty="0"/>
              <a:t> </a:t>
            </a:r>
            <a:r>
              <a:rPr lang="en-US" sz="1600" err="1"/>
              <a:t>kayıtlı</a:t>
            </a:r>
            <a:r>
              <a:rPr lang="en-US" sz="1600" dirty="0"/>
              <a:t> </a:t>
            </a:r>
            <a:r>
              <a:rPr lang="en-US" sz="1600" err="1"/>
              <a:t>olmayan</a:t>
            </a:r>
            <a:r>
              <a:rPr lang="en-US" sz="1600" dirty="0"/>
              <a:t> </a:t>
            </a:r>
            <a:r>
              <a:rPr lang="en-US" sz="1600" err="1"/>
              <a:t>değişikliklerinizi</a:t>
            </a:r>
            <a:r>
              <a:rPr lang="en-US" sz="1600" dirty="0"/>
              <a:t> (hem </a:t>
            </a:r>
            <a:r>
              <a:rPr lang="en-US" sz="1600" err="1"/>
              <a:t>değiştirilmiş</a:t>
            </a:r>
            <a:r>
              <a:rPr lang="en-US" sz="1600" dirty="0"/>
              <a:t> hem de </a:t>
            </a:r>
            <a:r>
              <a:rPr lang="en-US" sz="1600" err="1"/>
              <a:t>silinmiş</a:t>
            </a:r>
            <a:r>
              <a:rPr lang="en-US" sz="1600" dirty="0"/>
              <a:t> </a:t>
            </a:r>
            <a:r>
              <a:rPr lang="en-US" sz="1600" err="1"/>
              <a:t>dosyalar</a:t>
            </a:r>
            <a:r>
              <a:rPr lang="en-US" sz="1600" dirty="0"/>
              <a:t>) </a:t>
            </a:r>
            <a:r>
              <a:rPr lang="en-US" sz="1600" err="1"/>
              <a:t>dahili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önbelleğe</a:t>
            </a:r>
            <a:r>
              <a:rPr lang="en-US" sz="1600" dirty="0"/>
              <a:t> </a:t>
            </a:r>
            <a:r>
              <a:rPr lang="en-US" sz="1600" err="1"/>
              <a:t>kaydeder</a:t>
            </a:r>
            <a:r>
              <a:rPr lang="en-US" sz="1600" dirty="0"/>
              <a:t>. </a:t>
            </a:r>
            <a:r>
              <a:rPr lang="en-US" sz="1600" err="1"/>
              <a:t>Ardından</a:t>
            </a:r>
            <a:r>
              <a:rPr lang="en-US" sz="1600" dirty="0"/>
              <a:t> </a:t>
            </a:r>
            <a:r>
              <a:rPr lang="en-US" sz="1600" err="1"/>
              <a:t>çalışma</a:t>
            </a:r>
            <a:r>
              <a:rPr lang="en-US" sz="1600" dirty="0"/>
              <a:t> </a:t>
            </a:r>
            <a:r>
              <a:rPr lang="en-US" sz="1600" err="1"/>
              <a:t>dizininiz</a:t>
            </a:r>
            <a:r>
              <a:rPr lang="en-US" sz="1600" dirty="0"/>
              <a:t> (working directory)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indeks</a:t>
            </a:r>
            <a:r>
              <a:rPr lang="en-US" sz="1600" dirty="0"/>
              <a:t> (staging area) </a:t>
            </a:r>
            <a:r>
              <a:rPr lang="en-US" sz="1600" err="1"/>
              <a:t>temiz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duruma</a:t>
            </a:r>
            <a:r>
              <a:rPr lang="en-US" sz="1600" dirty="0"/>
              <a:t> </a:t>
            </a:r>
            <a:r>
              <a:rPr lang="en-US" sz="1600" err="1"/>
              <a:t>geri</a:t>
            </a:r>
            <a:r>
              <a:rPr lang="en-US" sz="1600" dirty="0"/>
              <a:t> </a:t>
            </a:r>
            <a:r>
              <a:rPr lang="en-US" sz="1600" err="1"/>
              <a:t>yüklenir</a:t>
            </a:r>
            <a:r>
              <a:rPr lang="en-US" sz="1600" dirty="0"/>
              <a:t>.</a:t>
            </a:r>
          </a:p>
          <a:p>
            <a:pPr>
              <a:lnSpc>
                <a:spcPct val="156250"/>
              </a:lnSpc>
            </a:pP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9EE32-A929-9EF7-E488-B917E4194FD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Char char="•"/>
            </a:pPr>
            <a:r>
              <a:rPr lang="en-US" sz="2200" dirty="0"/>
              <a:t>git stash: </a:t>
            </a:r>
            <a:r>
              <a:rPr lang="en-US" sz="2200" err="1"/>
              <a:t>Kayıtlı</a:t>
            </a:r>
            <a:r>
              <a:rPr lang="en-US" sz="2200" dirty="0"/>
              <a:t> </a:t>
            </a:r>
            <a:r>
              <a:rPr lang="en-US" sz="2200" err="1"/>
              <a:t>olmayan</a:t>
            </a:r>
            <a:r>
              <a:rPr lang="en-US" sz="2200" dirty="0"/>
              <a:t> </a:t>
            </a:r>
            <a:r>
              <a:rPr lang="en-US" sz="2200" err="1"/>
              <a:t>değişiklikleri</a:t>
            </a:r>
            <a:r>
              <a:rPr lang="en-US" sz="2200" dirty="0"/>
              <a:t> </a:t>
            </a:r>
            <a:r>
              <a:rPr lang="en-US" sz="2200" err="1"/>
              <a:t>dahili</a:t>
            </a:r>
            <a:r>
              <a:rPr lang="en-US" sz="2200" dirty="0"/>
              <a:t> </a:t>
            </a:r>
            <a:r>
              <a:rPr lang="en-US" sz="2200" err="1"/>
              <a:t>önbelleğe</a:t>
            </a:r>
            <a:r>
              <a:rPr lang="en-US" sz="2200" dirty="0"/>
              <a:t> </a:t>
            </a:r>
            <a:r>
              <a:rPr lang="en-US" sz="2200" err="1"/>
              <a:t>kaldırır</a:t>
            </a:r>
            <a:r>
              <a:rPr lang="en-US" sz="2200" dirty="0"/>
              <a:t>.</a:t>
            </a:r>
          </a:p>
          <a:p>
            <a:pPr>
              <a:buChar char="•"/>
            </a:pPr>
            <a:r>
              <a:rPr lang="en-US" sz="2200" dirty="0"/>
              <a:t>git stash list: </a:t>
            </a:r>
            <a:r>
              <a:rPr lang="en-US" sz="2200" err="1"/>
              <a:t>Raftaki</a:t>
            </a:r>
            <a:r>
              <a:rPr lang="en-US" sz="2200" dirty="0"/>
              <a:t> </a:t>
            </a:r>
            <a:r>
              <a:rPr lang="en-US" sz="2200" err="1"/>
              <a:t>değişikliklerin</a:t>
            </a:r>
            <a:r>
              <a:rPr lang="en-US" sz="2200" dirty="0"/>
              <a:t> </a:t>
            </a:r>
            <a:r>
              <a:rPr lang="en-US" sz="2200" err="1"/>
              <a:t>listesini</a:t>
            </a:r>
            <a:r>
              <a:rPr lang="en-US" sz="2200" dirty="0"/>
              <a:t> </a:t>
            </a:r>
            <a:r>
              <a:rPr lang="en-US" sz="2200" err="1"/>
              <a:t>görüntüler</a:t>
            </a:r>
            <a:r>
              <a:rPr lang="en-US" sz="2200" dirty="0"/>
              <a:t>.</a:t>
            </a:r>
          </a:p>
          <a:p>
            <a:pPr>
              <a:buChar char="•"/>
            </a:pPr>
            <a:r>
              <a:rPr lang="en-US" sz="2200" dirty="0"/>
              <a:t>git stash pop: En son </a:t>
            </a:r>
            <a:r>
              <a:rPr lang="en-US" sz="2200" err="1"/>
              <a:t>rafa</a:t>
            </a:r>
            <a:r>
              <a:rPr lang="en-US" sz="2200" dirty="0"/>
              <a:t> </a:t>
            </a:r>
            <a:r>
              <a:rPr lang="en-US" sz="2200" err="1"/>
              <a:t>kaldırılan</a:t>
            </a:r>
            <a:r>
              <a:rPr lang="en-US" sz="2200" dirty="0"/>
              <a:t> </a:t>
            </a:r>
            <a:r>
              <a:rPr lang="en-US" sz="2200" err="1"/>
              <a:t>değişiklikleri</a:t>
            </a:r>
            <a:r>
              <a:rPr lang="en-US" sz="2200" dirty="0"/>
              <a:t> </a:t>
            </a:r>
            <a:r>
              <a:rPr lang="en-US" sz="2200" err="1"/>
              <a:t>geri</a:t>
            </a:r>
            <a:r>
              <a:rPr lang="en-US" sz="2200" dirty="0"/>
              <a:t> </a:t>
            </a:r>
            <a:r>
              <a:rPr lang="en-US" sz="2200" err="1"/>
              <a:t>yükler</a:t>
            </a:r>
            <a:r>
              <a:rPr lang="en-US" sz="2200" dirty="0"/>
              <a:t> </a:t>
            </a:r>
            <a:r>
              <a:rPr lang="en-US" sz="2200" err="1"/>
              <a:t>ve</a:t>
            </a:r>
            <a:r>
              <a:rPr lang="en-US" sz="2200" dirty="0"/>
              <a:t> </a:t>
            </a:r>
            <a:r>
              <a:rPr lang="en-US" sz="2200" err="1"/>
              <a:t>listeden</a:t>
            </a:r>
            <a:r>
              <a:rPr lang="en-US" sz="2200" dirty="0"/>
              <a:t> siler.</a:t>
            </a:r>
          </a:p>
          <a:p>
            <a:pPr>
              <a:buChar char="•"/>
            </a:pPr>
            <a:r>
              <a:rPr lang="en-US" sz="2200" dirty="0"/>
              <a:t>git stash apply: En son </a:t>
            </a:r>
            <a:r>
              <a:rPr lang="en-US" sz="2200" err="1"/>
              <a:t>rafa</a:t>
            </a:r>
            <a:r>
              <a:rPr lang="en-US" sz="2200" dirty="0"/>
              <a:t> </a:t>
            </a:r>
            <a:r>
              <a:rPr lang="en-US" sz="2200" err="1"/>
              <a:t>kaldırılan</a:t>
            </a:r>
            <a:r>
              <a:rPr lang="en-US" sz="2200" dirty="0"/>
              <a:t> </a:t>
            </a:r>
            <a:r>
              <a:rPr lang="en-US" sz="2200" err="1"/>
              <a:t>değişiklikleri</a:t>
            </a:r>
            <a:r>
              <a:rPr lang="en-US" sz="2200" dirty="0"/>
              <a:t> </a:t>
            </a:r>
            <a:r>
              <a:rPr lang="en-US" sz="2200" err="1"/>
              <a:t>geri</a:t>
            </a:r>
            <a:r>
              <a:rPr lang="en-US" sz="2200" dirty="0"/>
              <a:t> </a:t>
            </a:r>
            <a:r>
              <a:rPr lang="en-US" sz="2200" err="1"/>
              <a:t>yükler</a:t>
            </a:r>
            <a:r>
              <a:rPr lang="en-US" sz="2200" dirty="0"/>
              <a:t> </a:t>
            </a:r>
            <a:r>
              <a:rPr lang="en-US" sz="2200" err="1"/>
              <a:t>ancak</a:t>
            </a:r>
            <a:r>
              <a:rPr lang="en-US" sz="2200" dirty="0"/>
              <a:t> </a:t>
            </a:r>
            <a:r>
              <a:rPr lang="en-US" sz="2200" err="1"/>
              <a:t>listeden</a:t>
            </a:r>
            <a:r>
              <a:rPr lang="en-US" sz="2200" dirty="0"/>
              <a:t> </a:t>
            </a:r>
            <a:r>
              <a:rPr lang="en-US" sz="2200" err="1"/>
              <a:t>silmez</a:t>
            </a:r>
            <a:r>
              <a:rPr lang="en-US" sz="2200" dirty="0"/>
              <a:t>.</a:t>
            </a:r>
          </a:p>
          <a:p>
            <a:pPr>
              <a:buChar char="•"/>
            </a:pPr>
            <a:r>
              <a:rPr lang="en-US" sz="2200" dirty="0"/>
              <a:t>git stash drop: </a:t>
            </a:r>
            <a:r>
              <a:rPr lang="en-US" sz="2200" err="1"/>
              <a:t>Belirli</a:t>
            </a:r>
            <a:r>
              <a:rPr lang="en-US" sz="2200" dirty="0"/>
              <a:t> </a:t>
            </a:r>
            <a:r>
              <a:rPr lang="en-US" sz="2200" err="1"/>
              <a:t>bir</a:t>
            </a:r>
            <a:r>
              <a:rPr lang="en-US" sz="2200" dirty="0"/>
              <a:t> </a:t>
            </a:r>
            <a:r>
              <a:rPr lang="en-US" sz="2200" err="1"/>
              <a:t>raflı</a:t>
            </a:r>
            <a:r>
              <a:rPr lang="en-US" sz="2200" dirty="0"/>
              <a:t> </a:t>
            </a:r>
            <a:r>
              <a:rPr lang="en-US" sz="2200" err="1"/>
              <a:t>değişikliği</a:t>
            </a:r>
            <a:r>
              <a:rPr lang="en-US" sz="2200" dirty="0"/>
              <a:t> </a:t>
            </a:r>
            <a:r>
              <a:rPr lang="en-US" sz="2200" err="1"/>
              <a:t>önbelleğinizden</a:t>
            </a:r>
            <a:r>
              <a:rPr lang="en-US" sz="2200" dirty="0"/>
              <a:t> siler.</a:t>
            </a:r>
          </a:p>
          <a:p>
            <a:pPr marL="342900" indent="-342900"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5CEA4-A0D4-BDE9-B3C1-38AAB611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7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DBE28-DD82-380A-E49B-6BC084DE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ADIM 17: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244A1-395E-47B9-533E-7B77F3E555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touch acildenonce.txt </a:t>
            </a:r>
            <a:r>
              <a:rPr lang="en-US" sz="900" dirty="0" err="1"/>
              <a:t>dosyasını</a:t>
            </a:r>
            <a:r>
              <a:rPr lang="en-US" sz="900" dirty="0"/>
              <a:t> </a:t>
            </a:r>
            <a:r>
              <a:rPr lang="en-US" sz="900" dirty="0" err="1"/>
              <a:t>oluşturup</a:t>
            </a:r>
            <a:r>
              <a:rPr lang="en-US" sz="900" dirty="0"/>
              <a:t> </a:t>
            </a:r>
            <a:r>
              <a:rPr lang="en-US" sz="900" dirty="0" err="1"/>
              <a:t>içerisine</a:t>
            </a:r>
            <a:r>
              <a:rPr lang="en-US" sz="900" dirty="0"/>
              <a:t> </a:t>
            </a:r>
            <a:r>
              <a:rPr lang="en-US" sz="900" dirty="0" err="1"/>
              <a:t>bir</a:t>
            </a:r>
            <a:r>
              <a:rPr lang="en-US" sz="900" dirty="0"/>
              <a:t> </a:t>
            </a:r>
            <a:r>
              <a:rPr lang="en-US" sz="900" dirty="0" err="1"/>
              <a:t>şeyler</a:t>
            </a:r>
            <a:r>
              <a:rPr lang="en-US" sz="900" dirty="0"/>
              <a:t> </a:t>
            </a:r>
            <a:r>
              <a:rPr lang="en-US" sz="900" dirty="0" err="1"/>
              <a:t>ekliyoruz</a:t>
            </a:r>
            <a:r>
              <a:rPr lang="en-US" sz="900" dirty="0"/>
              <a:t>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git add 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git stash save </a:t>
            </a:r>
            <a:r>
              <a:rPr lang="en-US" sz="900" dirty="0" err="1"/>
              <a:t>araf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touch acil.txt </a:t>
            </a:r>
            <a:r>
              <a:rPr lang="en-US" sz="900" dirty="0" err="1"/>
              <a:t>acil</a:t>
            </a:r>
            <a:r>
              <a:rPr lang="en-US" sz="900" dirty="0"/>
              <a:t> </a:t>
            </a:r>
            <a:r>
              <a:rPr lang="en-US" sz="900" dirty="0" err="1"/>
              <a:t>işimizi</a:t>
            </a:r>
            <a:r>
              <a:rPr lang="en-US" sz="900" dirty="0"/>
              <a:t> </a:t>
            </a:r>
            <a:r>
              <a:rPr lang="en-US" sz="900" dirty="0" err="1"/>
              <a:t>tamamlıyoruz</a:t>
            </a:r>
            <a:r>
              <a:rPr lang="en-US" sz="900" dirty="0"/>
              <a:t>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git stash list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git add 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git commit –m "</a:t>
            </a:r>
            <a:r>
              <a:rPr lang="en-US" sz="900" dirty="0" err="1"/>
              <a:t>acil</a:t>
            </a:r>
            <a:r>
              <a:rPr lang="en-US" sz="900" dirty="0"/>
              <a:t> </a:t>
            </a:r>
            <a:r>
              <a:rPr lang="en-US" sz="900" dirty="0" err="1"/>
              <a:t>yapılması</a:t>
            </a:r>
            <a:r>
              <a:rPr lang="en-US" sz="900" dirty="0"/>
              <a:t> </a:t>
            </a:r>
            <a:r>
              <a:rPr lang="en-US" sz="900" dirty="0" err="1"/>
              <a:t>gerekenler</a:t>
            </a:r>
            <a:r>
              <a:rPr lang="en-US" sz="900" dirty="0"/>
              <a:t>"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git push origin main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git stash apply stash@{0}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git commit -m "</a:t>
            </a:r>
            <a:r>
              <a:rPr lang="en-US" sz="900" dirty="0" err="1"/>
              <a:t>acil</a:t>
            </a:r>
            <a:r>
              <a:rPr lang="en-US" sz="900" dirty="0"/>
              <a:t> </a:t>
            </a:r>
            <a:r>
              <a:rPr lang="en-US" sz="900" dirty="0" err="1"/>
              <a:t>iş</a:t>
            </a:r>
            <a:r>
              <a:rPr lang="en-US" sz="900" dirty="0"/>
              <a:t> </a:t>
            </a:r>
            <a:r>
              <a:rPr lang="en-US" sz="900" dirty="0" err="1"/>
              <a:t>tamamlandı</a:t>
            </a:r>
            <a:r>
              <a:rPr lang="en-US" sz="900" dirty="0"/>
              <a:t> </a:t>
            </a:r>
            <a:r>
              <a:rPr lang="en-US" sz="900" dirty="0" err="1"/>
              <a:t>eski</a:t>
            </a:r>
            <a:r>
              <a:rPr lang="en-US" sz="900" dirty="0"/>
              <a:t> </a:t>
            </a:r>
            <a:r>
              <a:rPr lang="en-US" sz="900" dirty="0" err="1"/>
              <a:t>işe</a:t>
            </a:r>
            <a:r>
              <a:rPr lang="en-US" sz="900" dirty="0"/>
              <a:t> </a:t>
            </a:r>
            <a:r>
              <a:rPr lang="en-US" sz="900" dirty="0" err="1"/>
              <a:t>geri</a:t>
            </a:r>
            <a:r>
              <a:rPr lang="en-US" sz="900" dirty="0"/>
              <a:t> </a:t>
            </a:r>
            <a:r>
              <a:rPr lang="en-US" sz="900" dirty="0" err="1"/>
              <a:t>dönülüyor</a:t>
            </a:r>
            <a:r>
              <a:rPr lang="en-US" sz="900" dirty="0"/>
              <a:t>"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git push</a:t>
            </a:r>
          </a:p>
          <a:p>
            <a:pPr lvl="1">
              <a:lnSpc>
                <a:spcPct val="90000"/>
              </a:lnSpc>
            </a:pPr>
            <a:r>
              <a:rPr lang="en-US" sz="900" dirty="0"/>
              <a:t>   git stash drop stash@{0}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/>
          </a:p>
        </p:txBody>
      </p:sp>
      <p:pic>
        <p:nvPicPr>
          <p:cNvPr id="8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23440C-40CF-FA20-FC42-B7C7E954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672" y="-2121"/>
            <a:ext cx="4341768" cy="4390751"/>
          </a:xfrm>
          <a:prstGeom prst="rect">
            <a:avLst/>
          </a:prstGeom>
        </p:spPr>
      </p:pic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DDD76D-EFB8-D22D-0265-694ABDE92D4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40920" y="4377367"/>
            <a:ext cx="3510115" cy="21762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183FF-05FF-2B18-5B6E-3B340120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3913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7A03A-620B-D4AF-2F6C-1523F918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ADIM 18: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20B37-63F5-D25D-21A5-CC11F8D7EA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git config –global alias.graph "log --all --graph --decorate --oneline"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git graph</a:t>
            </a:r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C17FCAF-CDA2-D27F-2111-32B48F23E4C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0936" y="3328940"/>
            <a:ext cx="10917936" cy="18833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161F1-D6D3-0D1F-6A60-63E88893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091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F462-D7D5-21C6-1E02-4FB307C4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ADIM 19: REBASE ILE MERGE ARASINDAKI FARK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22D9-4D4E-D2A6-D429-82DCB2A133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/>
              <a:t>REBASE:</a:t>
            </a:r>
            <a:br>
              <a:rPr lang="en-US" dirty="0">
                <a:solidFill>
                  <a:srgbClr val="000000"/>
                </a:solidFill>
                <a:ea typeface="+mn-lt"/>
                <a:cs typeface="+mn-lt"/>
              </a:rPr>
            </a:br>
            <a:br>
              <a:rPr lang="en-US" dirty="0"/>
            </a:br>
            <a:r>
              <a:rPr lang="en-US" dirty="0" err="1"/>
              <a:t>Geçmişi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yazar</a:t>
            </a:r>
            <a:r>
              <a:rPr lang="en-US" dirty="0"/>
              <a:t>: git rebase, upstream </a:t>
            </a:r>
            <a:r>
              <a:rPr lang="en-US" dirty="0" err="1"/>
              <a:t>branch'teki</a:t>
            </a:r>
            <a:r>
              <a:rPr lang="en-US" dirty="0"/>
              <a:t> </a:t>
            </a:r>
            <a:r>
              <a:rPr lang="en-US" dirty="0" err="1"/>
              <a:t>commit'leri</a:t>
            </a:r>
            <a:r>
              <a:rPr lang="en-US" dirty="0"/>
              <a:t> </a:t>
            </a:r>
            <a:r>
              <a:rPr lang="en-US" dirty="0" err="1"/>
              <a:t>mevcut</a:t>
            </a:r>
            <a:r>
              <a:rPr lang="en-US" dirty="0"/>
              <a:t> </a:t>
            </a:r>
            <a:r>
              <a:rPr lang="en-US" dirty="0" err="1"/>
              <a:t>branch'inizin</a:t>
            </a:r>
            <a:r>
              <a:rPr lang="en-US" dirty="0"/>
              <a:t> </a:t>
            </a:r>
            <a:r>
              <a:rPr lang="en-US" dirty="0" err="1"/>
              <a:t>üzerine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oynatarak</a:t>
            </a:r>
            <a:r>
              <a:rPr lang="en-US" dirty="0"/>
              <a:t> merge </a:t>
            </a:r>
            <a:r>
              <a:rPr lang="en-US" dirty="0" err="1"/>
              <a:t>işlemini</a:t>
            </a:r>
            <a:r>
              <a:rPr lang="en-US" dirty="0"/>
              <a:t> </a:t>
            </a:r>
            <a:r>
              <a:rPr lang="en-US" dirty="0" err="1"/>
              <a:t>gerçekleştirir</a:t>
            </a:r>
            <a:r>
              <a:rPr lang="en-US" dirty="0"/>
              <a:t>. Bu, </a:t>
            </a:r>
            <a:r>
              <a:rPr lang="en-US" dirty="0" err="1"/>
              <a:t>branch'inizin</a:t>
            </a:r>
            <a:r>
              <a:rPr lang="en-US" dirty="0"/>
              <a:t> </a:t>
            </a:r>
            <a:r>
              <a:rPr lang="en-US" dirty="0" err="1"/>
              <a:t>geçmişini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yazar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upstream </a:t>
            </a:r>
            <a:r>
              <a:rPr lang="en-US" dirty="0" err="1"/>
              <a:t>branch'teki</a:t>
            </a:r>
            <a:r>
              <a:rPr lang="en-US" dirty="0"/>
              <a:t> </a:t>
            </a:r>
            <a:r>
              <a:rPr lang="en-US" dirty="0" err="1"/>
              <a:t>commit'lerin</a:t>
            </a:r>
            <a:r>
              <a:rPr lang="en-US" dirty="0"/>
              <a:t> ilk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branch'inizde</a:t>
            </a:r>
            <a:r>
              <a:rPr lang="en-US" dirty="0"/>
              <a:t> </a:t>
            </a:r>
            <a:r>
              <a:rPr lang="en-US" dirty="0" err="1"/>
              <a:t>yapılmış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görünmesini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pPr marL="342900" indent="-342900"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34FEB-B445-1673-EA28-9D425970CD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MERGE:</a:t>
            </a:r>
            <a:br>
              <a:rPr lang="en-US" dirty="0"/>
            </a:br>
            <a:endParaRPr lang="en-US" dirty="0"/>
          </a:p>
          <a:p>
            <a:r>
              <a:rPr lang="en-US" dirty="0">
                <a:ea typeface="+mn-lt"/>
                <a:cs typeface="+mn-lt"/>
              </a:rPr>
              <a:t>Bir merge commit </a:t>
            </a:r>
            <a:r>
              <a:rPr lang="en-US" dirty="0" err="1">
                <a:ea typeface="+mn-lt"/>
                <a:cs typeface="+mn-lt"/>
              </a:rPr>
              <a:t>oluşturur</a:t>
            </a:r>
            <a:r>
              <a:rPr lang="en-US" dirty="0">
                <a:ea typeface="+mn-lt"/>
                <a:cs typeface="+mn-lt"/>
              </a:rPr>
              <a:t>: git merge </a:t>
            </a:r>
            <a:r>
              <a:rPr lang="en-US" dirty="0" err="1">
                <a:ea typeface="+mn-lt"/>
                <a:cs typeface="+mn-lt"/>
              </a:rPr>
              <a:t>kullandığınızda</a:t>
            </a:r>
            <a:r>
              <a:rPr lang="en-US" dirty="0">
                <a:ea typeface="+mn-lt"/>
                <a:cs typeface="+mn-lt"/>
              </a:rPr>
              <a:t>, Git hem </a:t>
            </a:r>
            <a:r>
              <a:rPr lang="en-US" dirty="0" err="1">
                <a:ea typeface="+mn-lt"/>
                <a:cs typeface="+mn-lt"/>
              </a:rPr>
              <a:t>mevcut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branch'inizin</a:t>
            </a:r>
            <a:r>
              <a:rPr lang="en-US" dirty="0">
                <a:ea typeface="+mn-lt"/>
                <a:cs typeface="+mn-lt"/>
              </a:rPr>
              <a:t> HEAD </a:t>
            </a:r>
            <a:r>
              <a:rPr lang="en-US" dirty="0" err="1">
                <a:ea typeface="+mn-lt"/>
                <a:cs typeface="+mn-lt"/>
              </a:rPr>
              <a:t>commit'ine</a:t>
            </a:r>
            <a:r>
              <a:rPr lang="en-US" dirty="0">
                <a:ea typeface="+mn-lt"/>
                <a:cs typeface="+mn-lt"/>
              </a:rPr>
              <a:t> hem de merge </a:t>
            </a:r>
            <a:r>
              <a:rPr lang="en-US" dirty="0" err="1">
                <a:ea typeface="+mn-lt"/>
                <a:cs typeface="+mn-lt"/>
              </a:rPr>
              <a:t>ettiğiniz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commit'e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referans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veren</a:t>
            </a:r>
            <a:r>
              <a:rPr lang="en-US" dirty="0">
                <a:ea typeface="+mn-lt"/>
                <a:cs typeface="+mn-lt"/>
              </a:rPr>
              <a:t> yeni 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 commit </a:t>
            </a:r>
            <a:r>
              <a:rPr lang="en-US" dirty="0" err="1">
                <a:ea typeface="+mn-lt"/>
                <a:cs typeface="+mn-lt"/>
              </a:rPr>
              <a:t>nesnesi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oluşturur</a:t>
            </a:r>
            <a:r>
              <a:rPr lang="en-US" dirty="0">
                <a:ea typeface="+mn-lt"/>
                <a:cs typeface="+mn-lt"/>
              </a:rPr>
              <a:t>. Bu, </a:t>
            </a:r>
            <a:r>
              <a:rPr lang="en-US" dirty="0" err="1">
                <a:ea typeface="+mn-lt"/>
                <a:cs typeface="+mn-lt"/>
              </a:rPr>
              <a:t>entegrasyon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noktasını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gösteren</a:t>
            </a:r>
            <a:r>
              <a:rPr lang="en-US" dirty="0">
                <a:ea typeface="+mn-lt"/>
                <a:cs typeface="+mn-lt"/>
              </a:rPr>
              <a:t> net 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geçmiş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oluşturur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F9D79-71CC-57A4-6C5E-88F01BC3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19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1175-9B1A-EE9C-3C8E-82F28D19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ADIM 20: GIT CONFLICT NEDIR? </a:t>
            </a:r>
            <a:r>
              <a:rPr lang="en-US" dirty="0" err="1">
                <a:cs typeface="Posterama"/>
              </a:rPr>
              <a:t>Bır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conlfıct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yedıgımızde</a:t>
            </a:r>
            <a:r>
              <a:rPr lang="en-US" dirty="0">
                <a:cs typeface="Posterama"/>
              </a:rPr>
              <a:t> ne </a:t>
            </a:r>
            <a:r>
              <a:rPr lang="en-US" dirty="0" err="1">
                <a:cs typeface="Posterama"/>
              </a:rPr>
              <a:t>yapmamız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gerekır</a:t>
            </a:r>
            <a:r>
              <a:rPr lang="en-US" dirty="0">
                <a:cs typeface="Posterama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906C4-9E04-FA81-A19F-975AB440A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6250"/>
              </a:lnSpc>
            </a:pPr>
            <a:r>
              <a:rPr lang="en-US" dirty="0"/>
              <a:t>Git conflict, </a:t>
            </a:r>
            <a:r>
              <a:rPr lang="en-US" err="1"/>
              <a:t>birden</a:t>
            </a:r>
            <a:r>
              <a:rPr lang="en-US" dirty="0"/>
              <a:t> </a:t>
            </a:r>
            <a:r>
              <a:rPr lang="en-US" err="1"/>
              <a:t>fazla</a:t>
            </a:r>
            <a:r>
              <a:rPr lang="en-US" dirty="0"/>
              <a:t> </a:t>
            </a:r>
            <a:r>
              <a:rPr lang="en-US" err="1"/>
              <a:t>commit'in</a:t>
            </a:r>
            <a:r>
              <a:rPr lang="en-US" dirty="0"/>
              <a:t> </a:t>
            </a:r>
            <a:r>
              <a:rPr lang="en-US" err="1"/>
              <a:t>aynı</a:t>
            </a:r>
            <a:r>
              <a:rPr lang="en-US" dirty="0"/>
              <a:t> </a:t>
            </a:r>
            <a:r>
              <a:rPr lang="en-US" err="1"/>
              <a:t>dosyayı</a:t>
            </a:r>
            <a:r>
              <a:rPr lang="en-US" dirty="0"/>
              <a:t> </a:t>
            </a:r>
            <a:r>
              <a:rPr lang="en-US" err="1"/>
              <a:t>farklı</a:t>
            </a:r>
            <a:r>
              <a:rPr lang="en-US" dirty="0"/>
              <a:t> </a:t>
            </a:r>
            <a:r>
              <a:rPr lang="en-US" err="1"/>
              <a:t>şekilde</a:t>
            </a:r>
            <a:r>
              <a:rPr lang="en-US" dirty="0"/>
              <a:t> </a:t>
            </a:r>
            <a:r>
              <a:rPr lang="en-US" err="1"/>
              <a:t>değiştirmesi</a:t>
            </a:r>
            <a:r>
              <a:rPr lang="en-US" dirty="0"/>
              <a:t> </a:t>
            </a:r>
            <a:r>
              <a:rPr lang="en-US" err="1"/>
              <a:t>sonucu</a:t>
            </a:r>
            <a:r>
              <a:rPr lang="en-US" dirty="0"/>
              <a:t> </a:t>
            </a:r>
            <a:r>
              <a:rPr lang="en-US" err="1"/>
              <a:t>ortaya</a:t>
            </a:r>
            <a:r>
              <a:rPr lang="en-US" dirty="0"/>
              <a:t> </a:t>
            </a:r>
            <a:r>
              <a:rPr lang="en-US" err="1"/>
              <a:t>çıkan</a:t>
            </a:r>
            <a:r>
              <a:rPr lang="en-US" dirty="0"/>
              <a:t> </a:t>
            </a:r>
            <a:r>
              <a:rPr lang="en-US" err="1"/>
              <a:t>bir</a:t>
            </a:r>
            <a:r>
              <a:rPr lang="en-US" dirty="0"/>
              <a:t> </a:t>
            </a:r>
            <a:r>
              <a:rPr lang="en-US" err="1"/>
              <a:t>durumdur</a:t>
            </a:r>
            <a:r>
              <a:rPr lang="en-US" dirty="0"/>
              <a:t>. Bu durum, </a:t>
            </a:r>
            <a:r>
              <a:rPr lang="en-US" err="1"/>
              <a:t>bir</a:t>
            </a:r>
            <a:r>
              <a:rPr lang="en-US" dirty="0"/>
              <a:t> </a:t>
            </a:r>
            <a:r>
              <a:rPr lang="en-US" err="1"/>
              <a:t>branch'i</a:t>
            </a:r>
            <a:r>
              <a:rPr lang="en-US" dirty="0"/>
              <a:t> </a:t>
            </a:r>
            <a:r>
              <a:rPr lang="en-US" err="1"/>
              <a:t>başka</a:t>
            </a:r>
            <a:r>
              <a:rPr lang="en-US" dirty="0"/>
              <a:t> </a:t>
            </a:r>
            <a:r>
              <a:rPr lang="en-US" err="1"/>
              <a:t>bir</a:t>
            </a:r>
            <a:r>
              <a:rPr lang="en-US" dirty="0"/>
              <a:t> </a:t>
            </a:r>
            <a:r>
              <a:rPr lang="en-US" err="1"/>
              <a:t>branch'e</a:t>
            </a:r>
            <a:r>
              <a:rPr lang="en-US" dirty="0"/>
              <a:t> merge </a:t>
            </a:r>
            <a:r>
              <a:rPr lang="en-US" err="1"/>
              <a:t>ettiğinizde</a:t>
            </a:r>
            <a:r>
              <a:rPr lang="en-US" dirty="0"/>
              <a:t> </a:t>
            </a:r>
            <a:r>
              <a:rPr lang="en-US" err="1"/>
              <a:t>veya</a:t>
            </a:r>
            <a:r>
              <a:rPr lang="en-US" dirty="0"/>
              <a:t> pull </a:t>
            </a:r>
            <a:r>
              <a:rPr lang="en-US" err="1"/>
              <a:t>ettiğinizde</a:t>
            </a:r>
            <a:r>
              <a:rPr lang="en-US" dirty="0"/>
              <a:t> </a:t>
            </a:r>
            <a:r>
              <a:rPr lang="en-US" err="1"/>
              <a:t>veya</a:t>
            </a:r>
            <a:r>
              <a:rPr lang="en-US" dirty="0"/>
              <a:t> rebase </a:t>
            </a:r>
            <a:r>
              <a:rPr lang="en-US" err="1"/>
              <a:t>yaptığınızda</a:t>
            </a:r>
            <a:r>
              <a:rPr lang="en-US" dirty="0"/>
              <a:t> </a:t>
            </a:r>
            <a:r>
              <a:rPr lang="en-US" err="1"/>
              <a:t>ortaya</a:t>
            </a:r>
            <a:r>
              <a:rPr lang="en-US" dirty="0"/>
              <a:t> </a:t>
            </a:r>
            <a:r>
              <a:rPr lang="en-US" err="1"/>
              <a:t>çıkabilir</a:t>
            </a:r>
            <a:r>
              <a:rPr lang="en-US" dirty="0"/>
              <a:t>.</a:t>
            </a:r>
          </a:p>
          <a:p>
            <a:r>
              <a:rPr lang="en-US" sz="12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pPr>
              <a:lnSpc>
                <a:spcPct val="156250"/>
              </a:lnSpc>
            </a:pPr>
            <a:endParaRPr lang="en-US" dirty="0"/>
          </a:p>
          <a:p>
            <a:pPr>
              <a:lnSpc>
                <a:spcPct val="156250"/>
              </a:lnSpc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B4D902-748E-D14E-BA55-1FF8021FE6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buChar char="•"/>
            </a:pPr>
            <a:r>
              <a:rPr lang="en-US" sz="1200" dirty="0"/>
              <a:t>1. Conflicting </a:t>
            </a:r>
            <a:r>
              <a:rPr lang="en-US" sz="1200" dirty="0" err="1"/>
              <a:t>Dosyaları</a:t>
            </a:r>
            <a:r>
              <a:rPr lang="en-US" sz="1200" dirty="0"/>
              <a:t> </a:t>
            </a:r>
            <a:r>
              <a:rPr lang="en-US" sz="1200" dirty="0" err="1"/>
              <a:t>Bulma</a:t>
            </a:r>
            <a:r>
              <a:rPr lang="en-US" sz="1200" dirty="0"/>
              <a:t>:</a:t>
            </a:r>
          </a:p>
          <a:p>
            <a:pPr marL="171450" indent="-171450">
              <a:buChar char="•"/>
            </a:pPr>
            <a:r>
              <a:rPr lang="en-US" sz="1200" dirty="0"/>
              <a:t>git status </a:t>
            </a:r>
            <a:r>
              <a:rPr lang="en-US" sz="1200" dirty="0" err="1"/>
              <a:t>komutunu</a:t>
            </a:r>
            <a:r>
              <a:rPr lang="en-US" sz="1200" dirty="0"/>
              <a:t> </a:t>
            </a:r>
            <a:r>
              <a:rPr lang="en-US" sz="1200" dirty="0" err="1"/>
              <a:t>çalıştırarak</a:t>
            </a:r>
            <a:r>
              <a:rPr lang="en-US" sz="1200" dirty="0"/>
              <a:t> hangi </a:t>
            </a:r>
            <a:r>
              <a:rPr lang="en-US" sz="1200" dirty="0" err="1"/>
              <a:t>dosyalarda</a:t>
            </a:r>
            <a:r>
              <a:rPr lang="en-US" sz="1200" dirty="0"/>
              <a:t> conflict </a:t>
            </a:r>
            <a:r>
              <a:rPr lang="en-US" sz="1200" dirty="0" err="1"/>
              <a:t>olduğunu</a:t>
            </a:r>
            <a:r>
              <a:rPr lang="en-US" sz="1200" dirty="0"/>
              <a:t> </a:t>
            </a:r>
            <a:r>
              <a:rPr lang="en-US" sz="1200" dirty="0" err="1"/>
              <a:t>görebilirsiniz</a:t>
            </a:r>
            <a:r>
              <a:rPr lang="en-US" sz="1200" dirty="0"/>
              <a:t>.</a:t>
            </a:r>
          </a:p>
          <a:p>
            <a:pPr marL="171450" indent="-171450">
              <a:buChar char="•"/>
            </a:pPr>
            <a:r>
              <a:rPr lang="en-US" sz="1200" dirty="0"/>
              <a:t>2. Conflicting </a:t>
            </a:r>
            <a:r>
              <a:rPr lang="en-US" sz="1200" err="1"/>
              <a:t>Dosyaları</a:t>
            </a:r>
            <a:r>
              <a:rPr lang="en-US" sz="1200" dirty="0"/>
              <a:t> </a:t>
            </a:r>
            <a:r>
              <a:rPr lang="en-US" sz="1200" err="1"/>
              <a:t>Açma</a:t>
            </a:r>
            <a:r>
              <a:rPr lang="en-US" sz="1200" dirty="0"/>
              <a:t>:</a:t>
            </a:r>
          </a:p>
          <a:p>
            <a:pPr marL="171450" indent="-171450">
              <a:buChar char="•"/>
            </a:pPr>
            <a:r>
              <a:rPr lang="en-US" sz="1200" dirty="0"/>
              <a:t>Conflict </a:t>
            </a:r>
            <a:r>
              <a:rPr lang="en-US" sz="1200" dirty="0" err="1"/>
              <a:t>olan</a:t>
            </a:r>
            <a:r>
              <a:rPr lang="en-US" sz="1200" dirty="0"/>
              <a:t> </a:t>
            </a:r>
            <a:r>
              <a:rPr lang="en-US" sz="1200" dirty="0" err="1"/>
              <a:t>dosyaları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metin</a:t>
            </a:r>
            <a:r>
              <a:rPr lang="en-US" sz="1200" dirty="0"/>
              <a:t> </a:t>
            </a:r>
            <a:r>
              <a:rPr lang="en-US" sz="1200" dirty="0" err="1"/>
              <a:t>editöründe</a:t>
            </a:r>
            <a:r>
              <a:rPr lang="en-US" sz="1200" dirty="0"/>
              <a:t> </a:t>
            </a:r>
            <a:r>
              <a:rPr lang="en-US" sz="1200" dirty="0" err="1"/>
              <a:t>açın</a:t>
            </a:r>
            <a:r>
              <a:rPr lang="en-US" sz="1200" dirty="0"/>
              <a:t>.</a:t>
            </a:r>
          </a:p>
          <a:p>
            <a:pPr marL="171450" indent="-171450">
              <a:buChar char="•"/>
            </a:pPr>
            <a:r>
              <a:rPr lang="en-US" sz="1200" dirty="0"/>
              <a:t>3. </a:t>
            </a:r>
            <a:r>
              <a:rPr lang="en-US" sz="1200" err="1"/>
              <a:t>Çakışmaları</a:t>
            </a:r>
            <a:r>
              <a:rPr lang="en-US" sz="1200" dirty="0"/>
              <a:t> </a:t>
            </a:r>
            <a:r>
              <a:rPr lang="en-US" sz="1200" err="1"/>
              <a:t>Çözme</a:t>
            </a:r>
            <a:r>
              <a:rPr lang="en-US" sz="1200" dirty="0"/>
              <a:t>:</a:t>
            </a:r>
          </a:p>
          <a:p>
            <a:pPr marL="171450" indent="-171450">
              <a:buChar char="•"/>
            </a:pPr>
            <a:r>
              <a:rPr lang="en-US" sz="1200" dirty="0"/>
              <a:t>Her </a:t>
            </a:r>
            <a:r>
              <a:rPr lang="en-US" sz="1200" dirty="0" err="1"/>
              <a:t>bir</a:t>
            </a:r>
            <a:r>
              <a:rPr lang="en-US" sz="1200" dirty="0"/>
              <a:t> conflict </a:t>
            </a:r>
            <a:r>
              <a:rPr lang="en-US" sz="1200" dirty="0" err="1"/>
              <a:t>için</a:t>
            </a:r>
            <a:r>
              <a:rPr lang="en-US" sz="1200" dirty="0"/>
              <a:t>, hangi </a:t>
            </a:r>
            <a:r>
              <a:rPr lang="en-US" sz="1200" dirty="0" err="1"/>
              <a:t>değişikliğin</a:t>
            </a:r>
            <a:r>
              <a:rPr lang="en-US" sz="1200" dirty="0"/>
              <a:t> </a:t>
            </a:r>
            <a:r>
              <a:rPr lang="en-US" sz="1200" dirty="0" err="1"/>
              <a:t>korunacağına</a:t>
            </a:r>
            <a:r>
              <a:rPr lang="en-US" sz="1200" dirty="0"/>
              <a:t> </a:t>
            </a:r>
            <a:r>
              <a:rPr lang="en-US" sz="1200" dirty="0" err="1"/>
              <a:t>karar</a:t>
            </a:r>
            <a:r>
              <a:rPr lang="en-US" sz="1200" dirty="0"/>
              <a:t> </a:t>
            </a:r>
            <a:r>
              <a:rPr lang="en-US" sz="1200" dirty="0" err="1"/>
              <a:t>vermeniz</a:t>
            </a:r>
            <a:r>
              <a:rPr lang="en-US" sz="1200" dirty="0"/>
              <a:t> </a:t>
            </a:r>
            <a:r>
              <a:rPr lang="en-US" sz="1200" dirty="0" err="1"/>
              <a:t>gerekir</a:t>
            </a:r>
            <a:r>
              <a:rPr lang="en-US" sz="1200" dirty="0"/>
              <a:t>. </a:t>
            </a:r>
            <a:r>
              <a:rPr lang="en-US" sz="1200" dirty="0" err="1"/>
              <a:t>Bunu</a:t>
            </a:r>
            <a:r>
              <a:rPr lang="en-US" sz="1200" dirty="0"/>
              <a:t> </a:t>
            </a:r>
            <a:r>
              <a:rPr lang="en-US" sz="1200" dirty="0" err="1"/>
              <a:t>yapmak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, her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değişikliği</a:t>
            </a:r>
            <a:r>
              <a:rPr lang="en-US" sz="1200" dirty="0"/>
              <a:t> </a:t>
            </a:r>
            <a:r>
              <a:rPr lang="en-US" sz="1200" dirty="0" err="1"/>
              <a:t>dikkatlice</a:t>
            </a:r>
            <a:r>
              <a:rPr lang="en-US" sz="1200" dirty="0"/>
              <a:t> </a:t>
            </a:r>
            <a:r>
              <a:rPr lang="en-US" sz="1200" dirty="0" err="1"/>
              <a:t>inceleyin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hangisinin</a:t>
            </a:r>
            <a:r>
              <a:rPr lang="en-US" sz="1200" dirty="0"/>
              <a:t> </a:t>
            </a:r>
            <a:r>
              <a:rPr lang="en-US" sz="1200" dirty="0" err="1"/>
              <a:t>projeniz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uygun</a:t>
            </a:r>
            <a:r>
              <a:rPr lang="en-US" sz="1200" dirty="0"/>
              <a:t> </a:t>
            </a:r>
            <a:r>
              <a:rPr lang="en-US" sz="1200" dirty="0" err="1"/>
              <a:t>olduğuna</a:t>
            </a:r>
            <a:r>
              <a:rPr lang="en-US" sz="1200" dirty="0"/>
              <a:t> </a:t>
            </a:r>
            <a:r>
              <a:rPr lang="en-US" sz="1200" dirty="0" err="1"/>
              <a:t>karar</a:t>
            </a:r>
            <a:r>
              <a:rPr lang="en-US" sz="1200" dirty="0"/>
              <a:t> </a:t>
            </a:r>
            <a:r>
              <a:rPr lang="en-US" sz="1200" dirty="0" err="1"/>
              <a:t>verin</a:t>
            </a:r>
            <a:r>
              <a:rPr lang="en-US" sz="1200" dirty="0"/>
              <a:t>.</a:t>
            </a:r>
          </a:p>
          <a:p>
            <a:pPr marL="171450" indent="-171450">
              <a:buChar char="•"/>
            </a:pPr>
            <a:r>
              <a:rPr lang="en-US" sz="1200" dirty="0"/>
              <a:t>4. </a:t>
            </a:r>
            <a:r>
              <a:rPr lang="en-US" sz="1200" err="1"/>
              <a:t>Çözümü</a:t>
            </a:r>
            <a:r>
              <a:rPr lang="en-US" sz="1200" dirty="0"/>
              <a:t> </a:t>
            </a:r>
            <a:r>
              <a:rPr lang="en-US" sz="1200" err="1"/>
              <a:t>Kaydetme</a:t>
            </a:r>
            <a:r>
              <a:rPr lang="en-US" sz="1200" dirty="0"/>
              <a:t>:</a:t>
            </a:r>
          </a:p>
          <a:p>
            <a:pPr marL="171450" indent="-171450">
              <a:buChar char="•"/>
            </a:pPr>
            <a:r>
              <a:rPr lang="en-US" sz="1200" err="1"/>
              <a:t>Çakışmaları</a:t>
            </a:r>
            <a:r>
              <a:rPr lang="en-US" sz="1200" dirty="0"/>
              <a:t> </a:t>
            </a:r>
            <a:r>
              <a:rPr lang="en-US" sz="1200" err="1"/>
              <a:t>çözdükten</a:t>
            </a:r>
            <a:r>
              <a:rPr lang="en-US" sz="1200" dirty="0"/>
              <a:t> </a:t>
            </a:r>
            <a:r>
              <a:rPr lang="en-US" sz="1200" err="1"/>
              <a:t>sonra</a:t>
            </a:r>
            <a:r>
              <a:rPr lang="en-US" sz="1200" dirty="0"/>
              <a:t>, </a:t>
            </a:r>
            <a:r>
              <a:rPr lang="en-US" sz="1200" err="1"/>
              <a:t>dosyaları</a:t>
            </a:r>
            <a:r>
              <a:rPr lang="en-US" sz="1200" dirty="0"/>
              <a:t> </a:t>
            </a:r>
            <a:r>
              <a:rPr lang="en-US" sz="1200" err="1"/>
              <a:t>kaydedin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kapatın</a:t>
            </a:r>
            <a:r>
              <a:rPr lang="en-US" sz="1200" dirty="0"/>
              <a:t>.</a:t>
            </a:r>
          </a:p>
          <a:p>
            <a:pPr marL="171450" indent="-171450">
              <a:buChar char="•"/>
            </a:pPr>
            <a:r>
              <a:rPr lang="en-US" sz="1200" dirty="0"/>
              <a:t>5. </a:t>
            </a:r>
            <a:r>
              <a:rPr lang="en-US" sz="1200" err="1"/>
              <a:t>Git'e</a:t>
            </a:r>
            <a:r>
              <a:rPr lang="en-US" sz="1200" dirty="0"/>
              <a:t> </a:t>
            </a:r>
            <a:r>
              <a:rPr lang="en-US" sz="1200" err="1"/>
              <a:t>Değişikliklerinizi</a:t>
            </a:r>
            <a:r>
              <a:rPr lang="en-US" sz="1200" dirty="0"/>
              <a:t> </a:t>
            </a:r>
            <a:r>
              <a:rPr lang="en-US" sz="1200" err="1"/>
              <a:t>Bildirme</a:t>
            </a:r>
            <a:r>
              <a:rPr lang="en-US" sz="1200" dirty="0"/>
              <a:t>:</a:t>
            </a:r>
          </a:p>
          <a:p>
            <a:pPr marL="171450" indent="-171450">
              <a:buChar char="•"/>
            </a:pPr>
            <a:r>
              <a:rPr lang="en-US" sz="1200" dirty="0"/>
              <a:t>git add </a:t>
            </a:r>
            <a:r>
              <a:rPr lang="en-US" sz="1200" dirty="0" err="1"/>
              <a:t>komutunu</a:t>
            </a:r>
            <a:r>
              <a:rPr lang="en-US" sz="1200" dirty="0"/>
              <a:t> </a:t>
            </a:r>
            <a:r>
              <a:rPr lang="en-US" sz="1200" dirty="0" err="1"/>
              <a:t>kullanarak</a:t>
            </a:r>
            <a:r>
              <a:rPr lang="en-US" sz="1200" dirty="0"/>
              <a:t> conflict </a:t>
            </a:r>
            <a:r>
              <a:rPr lang="en-US" sz="1200" dirty="0" err="1"/>
              <a:t>olan</a:t>
            </a:r>
            <a:r>
              <a:rPr lang="en-US" sz="1200" dirty="0"/>
              <a:t> </a:t>
            </a:r>
            <a:r>
              <a:rPr lang="en-US" sz="1200" dirty="0" err="1"/>
              <a:t>dosyaları</a:t>
            </a:r>
            <a:r>
              <a:rPr lang="en-US" sz="1200" dirty="0"/>
              <a:t> </a:t>
            </a:r>
            <a:r>
              <a:rPr lang="en-US" sz="1200" dirty="0" err="1"/>
              <a:t>ekleyin</a:t>
            </a:r>
            <a:r>
              <a:rPr lang="en-US" sz="1200" dirty="0"/>
              <a:t>.</a:t>
            </a:r>
          </a:p>
          <a:p>
            <a:pPr marL="171450" indent="-171450">
              <a:buChar char="•"/>
            </a:pPr>
            <a:r>
              <a:rPr lang="en-US" sz="1200" dirty="0"/>
              <a:t>git commit </a:t>
            </a:r>
            <a:r>
              <a:rPr lang="en-US" sz="1200" dirty="0" err="1"/>
              <a:t>komutunu</a:t>
            </a:r>
            <a:r>
              <a:rPr lang="en-US" sz="1200" dirty="0"/>
              <a:t> </a:t>
            </a:r>
            <a:r>
              <a:rPr lang="en-US" sz="1200" dirty="0" err="1"/>
              <a:t>kullanarak</a:t>
            </a:r>
            <a:r>
              <a:rPr lang="en-US" sz="1200" dirty="0"/>
              <a:t> </a:t>
            </a:r>
            <a:r>
              <a:rPr lang="en-US" sz="1200" dirty="0" err="1"/>
              <a:t>commit'i</a:t>
            </a:r>
            <a:r>
              <a:rPr lang="en-US" sz="1200" dirty="0"/>
              <a:t> </a:t>
            </a:r>
            <a:r>
              <a:rPr lang="en-US" sz="1200" dirty="0" err="1"/>
              <a:t>kaydedin</a:t>
            </a:r>
            <a:r>
              <a:rPr lang="en-US" sz="12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9D927-C24E-F6EB-2A42-1A5C2F96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9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F82E-19F5-CA45-972E-676F7092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ADIM 21: </a:t>
            </a:r>
            <a:r>
              <a:rPr lang="en-US" dirty="0" err="1">
                <a:cs typeface="Posterama"/>
              </a:rPr>
              <a:t>gıt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ıgnore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nedır</a:t>
            </a:r>
            <a:r>
              <a:rPr lang="en-US" dirty="0">
                <a:cs typeface="Posterama"/>
              </a:rPr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FC546-595E-A950-EB78-1072E2374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6250"/>
              </a:lnSpc>
            </a:pPr>
            <a:r>
              <a:rPr lang="en-US" dirty="0"/>
              <a:t>Git Ignore </a:t>
            </a:r>
            <a:r>
              <a:rPr lang="en-US" dirty="0" err="1"/>
              <a:t>geliştirdiğimiz</a:t>
            </a:r>
            <a:r>
              <a:rPr lang="en-US" dirty="0"/>
              <a:t> </a:t>
            </a:r>
            <a:r>
              <a:rPr lang="en-US" dirty="0" err="1"/>
              <a:t>projelerde</a:t>
            </a:r>
            <a:r>
              <a:rPr lang="en-US" dirty="0"/>
              <a:t> </a:t>
            </a:r>
            <a:r>
              <a:rPr lang="en-US" dirty="0" err="1"/>
              <a:t>uzak</a:t>
            </a:r>
            <a:r>
              <a:rPr lang="en-US" dirty="0"/>
              <a:t> </a:t>
            </a:r>
            <a:r>
              <a:rPr lang="en-US" dirty="0" err="1"/>
              <a:t>depoya</a:t>
            </a:r>
            <a:r>
              <a:rPr lang="en-US" dirty="0"/>
              <a:t> </a:t>
            </a:r>
            <a:r>
              <a:rPr lang="en-US" dirty="0" err="1"/>
              <a:t>eklemek</a:t>
            </a:r>
            <a:r>
              <a:rPr lang="en-US" dirty="0"/>
              <a:t> </a:t>
            </a:r>
            <a:r>
              <a:rPr lang="en-US" dirty="0" err="1"/>
              <a:t>istemediğimiz</a:t>
            </a:r>
            <a:r>
              <a:rPr lang="en-US" dirty="0"/>
              <a:t> </a:t>
            </a:r>
            <a:r>
              <a:rPr lang="en-US" dirty="0" err="1"/>
              <a:t>dosyaları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 </a:t>
            </a:r>
            <a:r>
              <a:rPr lang="en-US" dirty="0" err="1"/>
              <a:t>Git'in</a:t>
            </a:r>
            <a:r>
              <a:rPr lang="en-US" dirty="0"/>
              <a:t> </a:t>
            </a:r>
            <a:r>
              <a:rPr lang="en-US" dirty="0" err="1"/>
              <a:t>görmezden</a:t>
            </a:r>
            <a:r>
              <a:rPr lang="en-US" dirty="0"/>
              <a:t> </a:t>
            </a:r>
            <a:r>
              <a:rPr lang="en-US" dirty="0" err="1"/>
              <a:t>gelmesine</a:t>
            </a:r>
            <a:r>
              <a:rPr lang="en-US" dirty="0"/>
              <a:t> </a:t>
            </a:r>
            <a:r>
              <a:rPr lang="en-US" dirty="0" err="1"/>
              <a:t>yarar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0405C-557A-2385-1D63-A7592E48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7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FD2B3-8DD7-C1E9-247C-1412EA6E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ADIm 22:gıt tag nedır ve ne ıse yarar?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1109-2CEC-BD58-7089-CA4ACD0ED9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5641" y="338328"/>
            <a:ext cx="5029200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Git Tag komutu geliştirdiğimiz projelerde majör,minör ve yama değişikliklerini etiketlememize yarar.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Örneğin v1.2.3 ifadesindeki  1 majör değişiklikler,2 minör değişiklikler,3 ise projedeki hataların giderilmesine yönelik etiketlemeler anlamına gelir 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git tag -a v1.1 -m "version 1.1"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git show v1.1 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2"/>
                </a:solidFill>
              </a:rPr>
              <a:t>git push origin v1.1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E101CB-EB7D-4AEF-A1E8-5FDDAFA9463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22216" y="3364198"/>
            <a:ext cx="5061925" cy="2695476"/>
          </a:xfrm>
          <a:prstGeom prst="rect">
            <a:avLst/>
          </a:prstGeom>
        </p:spPr>
      </p:pic>
      <p:pic>
        <p:nvPicPr>
          <p:cNvPr id="8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B27D22-BE4F-AA5A-CA72-3CD6B4DF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57" y="3364198"/>
            <a:ext cx="5061927" cy="2695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59140-7B91-1721-C265-5FAC3405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1121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A0537-2331-8798-5E26-E51B7B6A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ADIM23: GIT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DIFF NEDIR?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01D0D-5F6F-F2EA-A288-F290AC57C0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Git diff komutu ile iki commit veya dizindeki değişiklikleri görmemize yarar. Aşağıdaki string ifadeler commitlerin SHA kimlikleridir.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Kullanımı: Aşağıdaki string ifadeler commitlerin SHA kimlikleridir.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git log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git diff</a:t>
            </a:r>
            <a:br>
              <a:rPr lang="en-US" sz="1500"/>
            </a:br>
            <a:r>
              <a:rPr lang="en-US" sz="1500"/>
              <a:t> c899ca7a762af0e159bf11154b0032ed8e5d054 7284a4c17733c7d15a6eba6440b4dbb8de272fb2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10338F-1622-C292-70AA-E6EA2DB555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654296" y="1772108"/>
            <a:ext cx="6903720" cy="33137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723D0-DDE9-5BDB-7302-16155212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8479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 err="1">
                <a:cs typeface="Posterama"/>
              </a:rPr>
              <a:t>ADIm</a:t>
            </a:r>
            <a:r>
              <a:rPr lang="en-US" dirty="0">
                <a:cs typeface="Posterama"/>
              </a:rPr>
              <a:t> 24: </a:t>
            </a:r>
            <a:r>
              <a:rPr lang="en-US" dirty="0" err="1">
                <a:cs typeface="Posterama"/>
              </a:rPr>
              <a:t>Devops</a:t>
            </a:r>
            <a:r>
              <a:rPr lang="en-US" dirty="0">
                <a:cs typeface="Posterama"/>
              </a:rPr>
              <a:t> kultur </a:t>
            </a:r>
            <a:r>
              <a:rPr lang="en-US" dirty="0" err="1">
                <a:cs typeface="Posterama"/>
              </a:rPr>
              <a:t>felsefesı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5290" y="2502811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6250"/>
              </a:lnSpc>
            </a:pPr>
            <a:r>
              <a:rPr lang="en-US" sz="1700"/>
              <a:t>DevOps </a:t>
            </a:r>
            <a:r>
              <a:rPr lang="en-US" sz="1700" err="1"/>
              <a:t>kültürü</a:t>
            </a:r>
            <a:r>
              <a:rPr lang="en-US" sz="1700"/>
              <a:t> </a:t>
            </a:r>
            <a:r>
              <a:rPr lang="en-US" sz="1700" err="1"/>
              <a:t>ve</a:t>
            </a:r>
            <a:r>
              <a:rPr lang="en-US" sz="1700"/>
              <a:t> felsefesi, geleneksel olarak ayrı çalışan yazılım geliştirme (development) ve operasyon (operations) </a:t>
            </a:r>
            <a:r>
              <a:rPr lang="en-US" sz="1700" err="1"/>
              <a:t>ekipleri</a:t>
            </a:r>
            <a:r>
              <a:rPr lang="en-US" sz="1700"/>
              <a:t> </a:t>
            </a:r>
            <a:r>
              <a:rPr lang="en-US" sz="1700" err="1"/>
              <a:t>arasındaki</a:t>
            </a:r>
            <a:r>
              <a:rPr lang="en-US" sz="1700"/>
              <a:t> </a:t>
            </a:r>
            <a:r>
              <a:rPr lang="en-US" sz="1700" err="1"/>
              <a:t>iş</a:t>
            </a:r>
            <a:r>
              <a:rPr lang="en-US" sz="1700"/>
              <a:t> </a:t>
            </a:r>
            <a:r>
              <a:rPr lang="en-US" sz="1700" err="1"/>
              <a:t>birliği</a:t>
            </a:r>
            <a:r>
              <a:rPr lang="en-US" sz="1700"/>
              <a:t>, </a:t>
            </a:r>
            <a:r>
              <a:rPr lang="en-US" sz="1700" err="1"/>
              <a:t>iletişim</a:t>
            </a:r>
            <a:r>
              <a:rPr lang="en-US" sz="1700"/>
              <a:t> </a:t>
            </a:r>
            <a:r>
              <a:rPr lang="en-US" sz="1700" err="1"/>
              <a:t>ve</a:t>
            </a:r>
            <a:r>
              <a:rPr lang="en-US" sz="1700"/>
              <a:t> </a:t>
            </a:r>
            <a:r>
              <a:rPr lang="en-US" sz="1700" err="1"/>
              <a:t>otomasyona</a:t>
            </a:r>
            <a:r>
              <a:rPr lang="en-US" sz="1700"/>
              <a:t> odaklanır.</a:t>
            </a:r>
            <a:endParaRPr lang="en-US" sz="17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ADIM 25: DEVOPS </a:t>
            </a:r>
            <a:r>
              <a:rPr lang="en-US" dirty="0" err="1"/>
              <a:t>acılımı</a:t>
            </a:r>
            <a:r>
              <a:rPr lang="en-US" dirty="0"/>
              <a:t>?</a:t>
            </a:r>
            <a:endParaRPr lang="en-US" dirty="0">
              <a:cs typeface="Posteram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6250"/>
              </a:lnSpc>
            </a:pPr>
            <a:r>
              <a:rPr lang="en-US" sz="1700" dirty="0"/>
              <a:t>DEVOPS </a:t>
            </a:r>
            <a:r>
              <a:rPr lang="en-US" sz="1700" dirty="0" err="1"/>
              <a:t>açılımı</a:t>
            </a:r>
            <a:r>
              <a:rPr lang="en-US" sz="1700" dirty="0"/>
              <a:t> Development (</a:t>
            </a:r>
            <a:r>
              <a:rPr lang="en-US" sz="1700" dirty="0" err="1"/>
              <a:t>Geliştirme</a:t>
            </a:r>
            <a:r>
              <a:rPr lang="en-US" sz="1700" dirty="0"/>
              <a:t>) </a:t>
            </a:r>
            <a:r>
              <a:rPr lang="en-US" sz="1700" dirty="0" err="1"/>
              <a:t>ve</a:t>
            </a:r>
            <a:r>
              <a:rPr lang="en-US" sz="1700" dirty="0"/>
              <a:t> Operations (</a:t>
            </a:r>
            <a:r>
              <a:rPr lang="en-US" sz="1700" dirty="0" err="1"/>
              <a:t>Operasyon</a:t>
            </a:r>
            <a:r>
              <a:rPr lang="en-US" sz="1700" dirty="0"/>
              <a:t>) </a:t>
            </a:r>
            <a:r>
              <a:rPr lang="en-US" sz="1700" dirty="0" err="1"/>
              <a:t>kelimelerinin</a:t>
            </a:r>
            <a:r>
              <a:rPr lang="en-US" sz="1700" dirty="0"/>
              <a:t> </a:t>
            </a:r>
            <a:r>
              <a:rPr lang="en-US" sz="1700" dirty="0" err="1"/>
              <a:t>birleşmesinden</a:t>
            </a:r>
            <a:r>
              <a:rPr lang="en-US" sz="1700" dirty="0"/>
              <a:t> </a:t>
            </a:r>
            <a:r>
              <a:rPr lang="en-US" sz="1700" dirty="0" err="1"/>
              <a:t>oluşur</a:t>
            </a:r>
            <a:r>
              <a:rPr lang="en-US" sz="1700" dirty="0"/>
              <a:t>. DevOps, </a:t>
            </a:r>
            <a:r>
              <a:rPr lang="en-US" sz="1700" dirty="0" err="1"/>
              <a:t>yazılım</a:t>
            </a:r>
            <a:r>
              <a:rPr lang="en-US" sz="1700" dirty="0"/>
              <a:t> </a:t>
            </a:r>
            <a:r>
              <a:rPr lang="en-US" sz="1700" dirty="0" err="1"/>
              <a:t>geliştirme</a:t>
            </a:r>
            <a:r>
              <a:rPr lang="en-US" sz="1700" dirty="0"/>
              <a:t> </a:t>
            </a:r>
            <a:r>
              <a:rPr lang="en-US" sz="1700" dirty="0" err="1"/>
              <a:t>ekipleri</a:t>
            </a:r>
            <a:r>
              <a:rPr lang="en-US" sz="1700" dirty="0"/>
              <a:t> (development) </a:t>
            </a:r>
            <a:r>
              <a:rPr lang="en-US" sz="1700" dirty="0" err="1"/>
              <a:t>ile</a:t>
            </a:r>
            <a:r>
              <a:rPr lang="en-US" sz="1700" dirty="0"/>
              <a:t> </a:t>
            </a:r>
            <a:r>
              <a:rPr lang="en-US" sz="1700" dirty="0" err="1"/>
              <a:t>operasyon</a:t>
            </a:r>
            <a:r>
              <a:rPr lang="en-US" sz="1700" dirty="0"/>
              <a:t> </a:t>
            </a:r>
            <a:r>
              <a:rPr lang="en-US" sz="1700" dirty="0" err="1"/>
              <a:t>ekipleri</a:t>
            </a:r>
            <a:r>
              <a:rPr lang="en-US" sz="1700" dirty="0"/>
              <a:t> (operations) </a:t>
            </a:r>
            <a:r>
              <a:rPr lang="en-US" sz="1700" dirty="0" err="1"/>
              <a:t>arasındaki</a:t>
            </a:r>
            <a:r>
              <a:rPr lang="en-US" sz="1700" dirty="0"/>
              <a:t> </a:t>
            </a:r>
            <a:r>
              <a:rPr lang="en-US" sz="1700" dirty="0" err="1"/>
              <a:t>iş</a:t>
            </a:r>
            <a:r>
              <a:rPr lang="en-US" sz="1700" dirty="0"/>
              <a:t> </a:t>
            </a:r>
            <a:r>
              <a:rPr lang="en-US" sz="1700" dirty="0" err="1"/>
              <a:t>birliği</a:t>
            </a:r>
            <a:r>
              <a:rPr lang="en-US" sz="1700" dirty="0"/>
              <a:t>, </a:t>
            </a:r>
            <a:r>
              <a:rPr lang="en-US" sz="1700" dirty="0" err="1"/>
              <a:t>iletişim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otomasyonu</a:t>
            </a:r>
            <a:r>
              <a:rPr lang="en-US" sz="1700" dirty="0"/>
              <a:t> </a:t>
            </a:r>
            <a:r>
              <a:rPr lang="en-US" sz="1700" dirty="0" err="1"/>
              <a:t>vurgulayan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metodoloji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 </a:t>
            </a:r>
            <a:r>
              <a:rPr lang="en-US" sz="1700" dirty="0" err="1"/>
              <a:t>kültürdür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err="1"/>
              <a:t>Adım</a:t>
            </a:r>
            <a:r>
              <a:rPr lang="en-US"/>
              <a:t> 1: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 fontScale="32500" lnSpcReduction="20000"/>
          </a:bodyPr>
          <a:lstStyle/>
          <a:p>
            <a:pPr>
              <a:lnSpc>
                <a:spcPct val="328947"/>
              </a:lnSpc>
            </a:pPr>
            <a:r>
              <a:rPr lang="en-US"/>
              <a:t>Sol </a:t>
            </a:r>
            <a:r>
              <a:rPr lang="en-US" err="1"/>
              <a:t>üst</a:t>
            </a:r>
            <a:r>
              <a:rPr lang="en-US"/>
              <a:t> </a:t>
            </a:r>
            <a:r>
              <a:rPr lang="en-US" err="1"/>
              <a:t>sekmede</a:t>
            </a:r>
            <a:r>
              <a:rPr lang="en-US"/>
              <a:t> </a:t>
            </a:r>
            <a:r>
              <a:rPr lang="en-US" err="1"/>
              <a:t>yer</a:t>
            </a:r>
            <a:r>
              <a:rPr lang="en-US"/>
              <a:t> </a:t>
            </a:r>
            <a:r>
              <a:rPr lang="en-US" err="1"/>
              <a:t>alan</a:t>
            </a:r>
            <a:r>
              <a:rPr lang="en-US"/>
              <a:t> </a:t>
            </a:r>
            <a:r>
              <a:rPr lang="en-US" err="1"/>
              <a:t>Aygıtlar</a:t>
            </a:r>
            <a:r>
              <a:rPr lang="en-US"/>
              <a:t> </a:t>
            </a:r>
            <a:r>
              <a:rPr lang="en-US" err="1"/>
              <a:t>sekmesinden</a:t>
            </a:r>
            <a:r>
              <a:rPr lang="en-US"/>
              <a:t>  </a:t>
            </a:r>
            <a:r>
              <a:rPr lang="en-US" err="1"/>
              <a:t>Paylaşılan</a:t>
            </a:r>
            <a:r>
              <a:rPr lang="en-US"/>
              <a:t> Pano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Sürükle</a:t>
            </a:r>
            <a:r>
              <a:rPr lang="en-US"/>
              <a:t> </a:t>
            </a:r>
            <a:r>
              <a:rPr lang="en-US" err="1"/>
              <a:t>Bırak</a:t>
            </a:r>
            <a:r>
              <a:rPr lang="en-US"/>
              <a:t> </a:t>
            </a:r>
            <a:r>
              <a:rPr lang="en-US" err="1"/>
              <a:t>seçeneklerini</a:t>
            </a:r>
            <a:r>
              <a:rPr lang="en-US"/>
              <a:t> </a:t>
            </a:r>
            <a:r>
              <a:rPr lang="en-US" err="1"/>
              <a:t>Çift</a:t>
            </a:r>
            <a:r>
              <a:rPr lang="en-US"/>
              <a:t> </a:t>
            </a:r>
            <a:r>
              <a:rPr lang="en-US" err="1"/>
              <a:t>Yönlü</a:t>
            </a:r>
            <a:r>
              <a:rPr lang="en-US"/>
              <a:t> </a:t>
            </a:r>
            <a:r>
              <a:rPr lang="en-US" err="1"/>
              <a:t>yapıyoruz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 err="1"/>
              <a:t>Ubuntu'yu</a:t>
            </a:r>
            <a:r>
              <a:rPr lang="en-US"/>
              <a:t> </a:t>
            </a:r>
            <a:r>
              <a:rPr lang="en-US" err="1"/>
              <a:t>çalıştırdıktan</a:t>
            </a:r>
            <a:r>
              <a:rPr lang="en-US"/>
              <a:t> </a:t>
            </a:r>
            <a:r>
              <a:rPr lang="en-US" err="1"/>
              <a:t>sonra</a:t>
            </a:r>
            <a:r>
              <a:rPr lang="en-US"/>
              <a:t> Install </a:t>
            </a:r>
            <a:r>
              <a:rPr lang="en-US" err="1"/>
              <a:t>Ubuntu'yu</a:t>
            </a:r>
            <a:r>
              <a:rPr lang="en-US"/>
              <a:t> </a:t>
            </a:r>
            <a:r>
              <a:rPr lang="en-US" err="1"/>
              <a:t>seçip</a:t>
            </a:r>
            <a:r>
              <a:rPr lang="en-US"/>
              <a:t> </a:t>
            </a:r>
            <a:r>
              <a:rPr lang="en-US" err="1"/>
              <a:t>Klavye</a:t>
            </a:r>
            <a:r>
              <a:rPr lang="en-US"/>
              <a:t> </a:t>
            </a:r>
            <a:r>
              <a:rPr lang="en-US" err="1"/>
              <a:t>Girişi'ni</a:t>
            </a:r>
            <a:r>
              <a:rPr lang="en-US"/>
              <a:t> </a:t>
            </a:r>
            <a:r>
              <a:rPr lang="en-US" err="1"/>
              <a:t>İngilizce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Installation </a:t>
            </a:r>
            <a:r>
              <a:rPr lang="en-US" err="1"/>
              <a:t>Type'ı</a:t>
            </a:r>
            <a:r>
              <a:rPr lang="en-US"/>
              <a:t> Erase Disk and Install Ubuntu </a:t>
            </a:r>
            <a:r>
              <a:rPr lang="en-US" err="1"/>
              <a:t>seçiyoruz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/>
              <a:t>Updates and Other Software </a:t>
            </a:r>
            <a:r>
              <a:rPr lang="en-US" err="1"/>
              <a:t>kısmında</a:t>
            </a:r>
            <a:r>
              <a:rPr lang="en-US"/>
              <a:t> Install Third Party </a:t>
            </a:r>
            <a:r>
              <a:rPr lang="en-US" err="1"/>
              <a:t>kutusunu</a:t>
            </a:r>
            <a:r>
              <a:rPr lang="en-US"/>
              <a:t> </a:t>
            </a:r>
            <a:r>
              <a:rPr lang="en-US" err="1"/>
              <a:t>işaretlemeyi</a:t>
            </a:r>
            <a:r>
              <a:rPr lang="en-US"/>
              <a:t> </a:t>
            </a:r>
            <a:r>
              <a:rPr lang="en-US" err="1"/>
              <a:t>unutmayalım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/>
              <a:t>Where are you </a:t>
            </a:r>
            <a:r>
              <a:rPr lang="en-US" err="1"/>
              <a:t>kısmında</a:t>
            </a:r>
            <a:r>
              <a:rPr lang="en-US"/>
              <a:t> Turkey </a:t>
            </a:r>
            <a:r>
              <a:rPr lang="en-US" err="1"/>
              <a:t>Time'ı</a:t>
            </a:r>
            <a:r>
              <a:rPr lang="en-US"/>
              <a:t> </a:t>
            </a:r>
            <a:r>
              <a:rPr lang="en-US" err="1"/>
              <a:t>seçiyoruz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/>
              <a:t>Who are you </a:t>
            </a:r>
            <a:r>
              <a:rPr lang="en-US" err="1"/>
              <a:t>kısmında</a:t>
            </a:r>
            <a:r>
              <a:rPr lang="en-US"/>
              <a:t> </a:t>
            </a:r>
            <a:r>
              <a:rPr lang="en-US" err="1"/>
              <a:t>bizden</a:t>
            </a:r>
            <a:r>
              <a:rPr lang="en-US"/>
              <a:t> </a:t>
            </a:r>
            <a:r>
              <a:rPr lang="en-US" err="1"/>
              <a:t>giriş</a:t>
            </a:r>
            <a:r>
              <a:rPr lang="en-US"/>
              <a:t> </a:t>
            </a:r>
            <a:r>
              <a:rPr lang="en-US" err="1"/>
              <a:t>bilgileri</a:t>
            </a:r>
            <a:r>
              <a:rPr lang="en-US"/>
              <a:t> </a:t>
            </a:r>
            <a:r>
              <a:rPr lang="en-US" err="1"/>
              <a:t>isteyecek</a:t>
            </a:r>
            <a:r>
              <a:rPr lang="en-US"/>
              <a:t>. </a:t>
            </a:r>
            <a:r>
              <a:rPr lang="en-US" err="1"/>
              <a:t>Unutmayacağımız</a:t>
            </a:r>
            <a:r>
              <a:rPr lang="en-US"/>
              <a:t> </a:t>
            </a:r>
            <a:r>
              <a:rPr lang="en-US" err="1"/>
              <a:t>şekilde</a:t>
            </a:r>
            <a:r>
              <a:rPr lang="en-US"/>
              <a:t> </a:t>
            </a:r>
            <a:r>
              <a:rPr lang="en-US" err="1"/>
              <a:t>bu</a:t>
            </a:r>
            <a:r>
              <a:rPr lang="en-US"/>
              <a:t> </a:t>
            </a:r>
            <a:r>
              <a:rPr lang="en-US" err="1"/>
              <a:t>bilgileri</a:t>
            </a:r>
            <a:r>
              <a:rPr lang="en-US"/>
              <a:t> </a:t>
            </a:r>
            <a:r>
              <a:rPr lang="en-US" err="1"/>
              <a:t>giriyoruz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 err="1"/>
              <a:t>Kurulumun</a:t>
            </a:r>
            <a:r>
              <a:rPr lang="en-US"/>
              <a:t> </a:t>
            </a:r>
            <a:r>
              <a:rPr lang="en-US" err="1"/>
              <a:t>tamamlanmasını</a:t>
            </a:r>
            <a:r>
              <a:rPr lang="en-US"/>
              <a:t> </a:t>
            </a:r>
            <a:r>
              <a:rPr lang="en-US" err="1"/>
              <a:t>bekliyoruz</a:t>
            </a:r>
            <a:r>
              <a:rPr lang="en-US"/>
              <a:t>.</a:t>
            </a:r>
          </a:p>
          <a:p>
            <a:pPr>
              <a:lnSpc>
                <a:spcPct val="328947"/>
              </a:lnSpc>
            </a:pPr>
            <a:r>
              <a:rPr lang="en-US" err="1"/>
              <a:t>Kurulum</a:t>
            </a:r>
            <a:r>
              <a:rPr lang="en-US"/>
              <a:t> </a:t>
            </a:r>
            <a:r>
              <a:rPr lang="en-US" err="1"/>
              <a:t>tamamlandıktan</a:t>
            </a:r>
            <a:r>
              <a:rPr lang="en-US"/>
              <a:t> </a:t>
            </a:r>
            <a:r>
              <a:rPr lang="en-US" err="1"/>
              <a:t>sonra</a:t>
            </a:r>
            <a:r>
              <a:rPr lang="en-US"/>
              <a:t> </a:t>
            </a:r>
            <a:r>
              <a:rPr lang="en-US" err="1"/>
              <a:t>Misafir</a:t>
            </a:r>
            <a:r>
              <a:rPr lang="en-US"/>
              <a:t> </a:t>
            </a:r>
            <a:r>
              <a:rPr lang="en-US" err="1"/>
              <a:t>Eklentileri</a:t>
            </a:r>
            <a:r>
              <a:rPr lang="en-US"/>
              <a:t> CD </a:t>
            </a:r>
            <a:r>
              <a:rPr lang="en-US" err="1"/>
              <a:t>Kalıbını</a:t>
            </a:r>
            <a:r>
              <a:rPr lang="en-US"/>
              <a:t> </a:t>
            </a:r>
            <a:r>
              <a:rPr lang="en-US" err="1"/>
              <a:t>Etkinleştiriyoruz</a:t>
            </a:r>
            <a:r>
              <a:rPr lang="en-US"/>
              <a:t>.</a:t>
            </a:r>
          </a:p>
          <a:p>
            <a:pPr marL="0" indent="0">
              <a:lnSpc>
                <a:spcPct val="328947"/>
              </a:lnSpc>
              <a:buNone/>
            </a:pPr>
            <a:endParaRPr lang="en-US"/>
          </a:p>
          <a:p>
            <a:pPr>
              <a:lnSpc>
                <a:spcPct val="328947"/>
              </a:lnSpc>
            </a:pPr>
            <a:endParaRPr lang="en-US"/>
          </a:p>
          <a:p>
            <a:pPr marL="0" indent="0">
              <a:lnSpc>
                <a:spcPct val="328947"/>
              </a:lnSpc>
              <a:buNone/>
            </a:pPr>
            <a:endParaRPr lang="en-US"/>
          </a:p>
          <a:p>
            <a:pPr>
              <a:lnSpc>
                <a:spcPct val="328947"/>
              </a:lnSpc>
            </a:pPr>
            <a:endParaRPr lang="en-US"/>
          </a:p>
          <a:p>
            <a:pPr>
              <a:lnSpc>
                <a:spcPct val="328947"/>
              </a:lnSpc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06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ADIm</a:t>
            </a:r>
            <a:r>
              <a:rPr lang="en-US" dirty="0"/>
              <a:t> 26: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en-US" dirty="0" err="1"/>
              <a:t>yontemlerınden</a:t>
            </a:r>
            <a:r>
              <a:rPr lang="en-US" dirty="0"/>
              <a:t> </a:t>
            </a:r>
            <a:r>
              <a:rPr lang="en-US" dirty="0" err="1"/>
              <a:t>cı</a:t>
            </a:r>
            <a:r>
              <a:rPr lang="en-US" dirty="0"/>
              <a:t>/cd </a:t>
            </a:r>
            <a:r>
              <a:rPr lang="en-US" dirty="0" err="1"/>
              <a:t>sureclerı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9667" y="2071490"/>
            <a:ext cx="5664278" cy="3493008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marL="0" indent="0">
              <a:buNone/>
            </a:pPr>
            <a:r>
              <a:rPr lang="en-US" sz="2800" err="1"/>
              <a:t>Sürekli</a:t>
            </a:r>
            <a:r>
              <a:rPr lang="en-US" sz="2800" dirty="0"/>
              <a:t> </a:t>
            </a:r>
            <a:r>
              <a:rPr lang="en-US" sz="2800" err="1"/>
              <a:t>Entegrasyon</a:t>
            </a:r>
            <a:r>
              <a:rPr lang="en-US" sz="2800" dirty="0"/>
              <a:t> (CI):</a:t>
            </a:r>
            <a:endParaRPr lang="en-US" sz="2800"/>
          </a:p>
          <a:p>
            <a:r>
              <a:rPr lang="en-US" sz="2800" dirty="0" err="1"/>
              <a:t>Geliştiricilerin</a:t>
            </a:r>
            <a:r>
              <a:rPr lang="en-US" sz="2800" dirty="0"/>
              <a:t> </a:t>
            </a:r>
            <a:r>
              <a:rPr lang="en-US" sz="2800" dirty="0" err="1"/>
              <a:t>sık</a:t>
            </a:r>
            <a:r>
              <a:rPr lang="en-US" sz="2800" dirty="0"/>
              <a:t> </a:t>
            </a:r>
            <a:r>
              <a:rPr lang="en-US" sz="2800" dirty="0" err="1"/>
              <a:t>sık</a:t>
            </a:r>
            <a:r>
              <a:rPr lang="en-US" sz="2800" dirty="0"/>
              <a:t> (</a:t>
            </a:r>
            <a:r>
              <a:rPr lang="en-US" sz="2800" dirty="0" err="1"/>
              <a:t>genellikle</a:t>
            </a:r>
            <a:r>
              <a:rPr lang="en-US" sz="2800" dirty="0"/>
              <a:t> </a:t>
            </a:r>
            <a:r>
              <a:rPr lang="en-US" sz="2800" dirty="0" err="1"/>
              <a:t>günde</a:t>
            </a:r>
            <a:r>
              <a:rPr lang="en-US" sz="2800" dirty="0"/>
              <a:t> </a:t>
            </a:r>
            <a:r>
              <a:rPr lang="en-US" sz="2800" dirty="0" err="1"/>
              <a:t>birkaç</a:t>
            </a:r>
            <a:r>
              <a:rPr lang="en-US" sz="2800" dirty="0"/>
              <a:t> </a:t>
            </a:r>
            <a:r>
              <a:rPr lang="en-US" sz="2800" dirty="0" err="1"/>
              <a:t>kez</a:t>
            </a:r>
            <a:r>
              <a:rPr lang="en-US" sz="2800" dirty="0"/>
              <a:t>) </a:t>
            </a:r>
            <a:r>
              <a:rPr lang="en-US" sz="2800" dirty="0" err="1"/>
              <a:t>kod</a:t>
            </a:r>
            <a:r>
              <a:rPr lang="en-US" sz="2800" dirty="0"/>
              <a:t> </a:t>
            </a:r>
            <a:r>
              <a:rPr lang="en-US" sz="2800" dirty="0" err="1"/>
              <a:t>değişikliklerini</a:t>
            </a:r>
            <a:r>
              <a:rPr lang="en-US" sz="2800" dirty="0"/>
              <a:t> </a:t>
            </a:r>
            <a:r>
              <a:rPr lang="en-US" sz="2800" dirty="0" err="1"/>
              <a:t>merkezi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depoya</a:t>
            </a:r>
            <a:r>
              <a:rPr lang="en-US" sz="2800" dirty="0"/>
              <a:t> (</a:t>
            </a:r>
            <a:r>
              <a:rPr lang="en-US" sz="2800" dirty="0" err="1"/>
              <a:t>örneğin</a:t>
            </a:r>
            <a:r>
              <a:rPr lang="en-US" sz="2800" dirty="0"/>
              <a:t> Git) </a:t>
            </a:r>
            <a:r>
              <a:rPr lang="en-US" sz="2800" dirty="0" err="1"/>
              <a:t>entegre</a:t>
            </a:r>
            <a:r>
              <a:rPr lang="en-US" sz="2800" dirty="0"/>
              <a:t> </a:t>
            </a:r>
            <a:r>
              <a:rPr lang="en-US" sz="2800" dirty="0" err="1"/>
              <a:t>etme</a:t>
            </a:r>
            <a:r>
              <a:rPr lang="en-US" sz="2800" dirty="0"/>
              <a:t> </a:t>
            </a:r>
            <a:r>
              <a:rPr lang="en-US" sz="2800" dirty="0" err="1"/>
              <a:t>uygulamasıdır</a:t>
            </a:r>
            <a:r>
              <a:rPr lang="en-US" sz="2800" dirty="0"/>
              <a:t>.</a:t>
            </a:r>
          </a:p>
          <a:p>
            <a:r>
              <a:rPr lang="en-US" sz="2800" dirty="0"/>
              <a:t>Her </a:t>
            </a:r>
            <a:r>
              <a:rPr lang="en-US" sz="2800" dirty="0" err="1"/>
              <a:t>entegrasyondan</a:t>
            </a:r>
            <a:r>
              <a:rPr lang="en-US" sz="2800" dirty="0"/>
              <a:t> </a:t>
            </a:r>
            <a:r>
              <a:rPr lang="en-US" sz="2800" dirty="0" err="1"/>
              <a:t>sonra</a:t>
            </a:r>
            <a:r>
              <a:rPr lang="en-US" sz="2800" dirty="0"/>
              <a:t>, </a:t>
            </a:r>
            <a:r>
              <a:rPr lang="en-US" sz="2800" dirty="0" err="1"/>
              <a:t>kod</a:t>
            </a:r>
            <a:r>
              <a:rPr lang="en-US" sz="2800" dirty="0"/>
              <a:t> </a:t>
            </a:r>
            <a:r>
              <a:rPr lang="en-US" sz="2800" dirty="0" err="1"/>
              <a:t>otomatik</a:t>
            </a:r>
            <a:r>
              <a:rPr lang="en-US" sz="2800" dirty="0"/>
              <a:t> </a:t>
            </a:r>
            <a:r>
              <a:rPr lang="en-US" sz="2800" dirty="0" err="1"/>
              <a:t>olarak</a:t>
            </a:r>
            <a:r>
              <a:rPr lang="en-US" sz="2800" dirty="0"/>
              <a:t> </a:t>
            </a:r>
            <a:r>
              <a:rPr lang="en-US" sz="2800" dirty="0" err="1"/>
              <a:t>derlenir</a:t>
            </a:r>
            <a:r>
              <a:rPr lang="en-US" sz="2800" dirty="0"/>
              <a:t>, test </a:t>
            </a:r>
            <a:r>
              <a:rPr lang="en-US" sz="2800" dirty="0" err="1"/>
              <a:t>edilir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potansiyel</a:t>
            </a:r>
            <a:r>
              <a:rPr lang="en-US" sz="2800" dirty="0"/>
              <a:t> </a:t>
            </a:r>
            <a:r>
              <a:rPr lang="en-US" sz="2800" dirty="0" err="1"/>
              <a:t>sorunlar</a:t>
            </a:r>
            <a:r>
              <a:rPr lang="en-US" sz="2800" dirty="0"/>
              <a:t> </a:t>
            </a:r>
            <a:r>
              <a:rPr lang="en-US" sz="2800" dirty="0" err="1"/>
              <a:t>tespit</a:t>
            </a:r>
            <a:r>
              <a:rPr lang="en-US" sz="2800" dirty="0"/>
              <a:t> </a:t>
            </a:r>
            <a:r>
              <a:rPr lang="en-US" sz="2800" dirty="0" err="1"/>
              <a:t>edilir</a:t>
            </a:r>
            <a:r>
              <a:rPr lang="en-US" sz="2800" dirty="0"/>
              <a:t>.</a:t>
            </a:r>
          </a:p>
          <a:p>
            <a:r>
              <a:rPr lang="en-US" sz="2800" dirty="0"/>
              <a:t>Bu </a:t>
            </a:r>
            <a:r>
              <a:rPr lang="en-US" sz="2800" dirty="0" err="1"/>
              <a:t>sayede</a:t>
            </a:r>
            <a:r>
              <a:rPr lang="en-US" sz="2800" dirty="0"/>
              <a:t> </a:t>
            </a:r>
            <a:r>
              <a:rPr lang="en-US" sz="2800" dirty="0" err="1"/>
              <a:t>sorunlar</a:t>
            </a:r>
            <a:r>
              <a:rPr lang="en-US" sz="2800" dirty="0"/>
              <a:t> </a:t>
            </a:r>
            <a:r>
              <a:rPr lang="en-US" sz="2800" dirty="0" err="1"/>
              <a:t>erken</a:t>
            </a:r>
            <a:r>
              <a:rPr lang="en-US" sz="2800" dirty="0"/>
              <a:t> </a:t>
            </a:r>
            <a:r>
              <a:rPr lang="en-US" sz="2800" dirty="0" err="1"/>
              <a:t>aşamada</a:t>
            </a:r>
            <a:r>
              <a:rPr lang="en-US" sz="2800" dirty="0"/>
              <a:t> </a:t>
            </a:r>
            <a:r>
              <a:rPr lang="en-US" sz="2800" dirty="0" err="1"/>
              <a:t>yakalanır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düzeltilmesi</a:t>
            </a:r>
            <a:r>
              <a:rPr lang="en-US" sz="2800" dirty="0"/>
              <a:t> </a:t>
            </a:r>
            <a:r>
              <a:rPr lang="en-US" sz="2800" dirty="0" err="1"/>
              <a:t>daha</a:t>
            </a:r>
            <a:r>
              <a:rPr lang="en-US" sz="2800" dirty="0"/>
              <a:t> </a:t>
            </a:r>
            <a:r>
              <a:rPr lang="en-US" sz="2800" dirty="0" err="1"/>
              <a:t>kolay</a:t>
            </a:r>
            <a:r>
              <a:rPr lang="en-US" sz="2800" dirty="0"/>
              <a:t> hale </a:t>
            </a:r>
            <a:r>
              <a:rPr lang="en-US" sz="2800" dirty="0" err="1"/>
              <a:t>gelir</a:t>
            </a:r>
            <a:r>
              <a:rPr lang="en-US" sz="2800" dirty="0"/>
              <a:t>.</a:t>
            </a:r>
          </a:p>
          <a:p>
            <a:r>
              <a:rPr lang="en-US" sz="2800" dirty="0"/>
              <a:t>CI </a:t>
            </a:r>
            <a:r>
              <a:rPr lang="en-US" sz="2800" dirty="0" err="1"/>
              <a:t>sayesinde</a:t>
            </a:r>
            <a:r>
              <a:rPr lang="en-US" sz="2800" dirty="0"/>
              <a:t> </a:t>
            </a:r>
            <a:r>
              <a:rPr lang="en-US" sz="2800" dirty="0" err="1"/>
              <a:t>yazılımın</a:t>
            </a:r>
            <a:r>
              <a:rPr lang="en-US" sz="2800" dirty="0"/>
              <a:t> her zaman </a:t>
            </a:r>
            <a:r>
              <a:rPr lang="en-US" sz="2800" dirty="0" err="1"/>
              <a:t>çalışır</a:t>
            </a:r>
            <a:r>
              <a:rPr lang="en-US" sz="2800" dirty="0"/>
              <a:t> </a:t>
            </a:r>
            <a:r>
              <a:rPr lang="en-US" sz="2800" dirty="0" err="1"/>
              <a:t>durumda</a:t>
            </a:r>
            <a:r>
              <a:rPr lang="en-US" sz="2800" dirty="0"/>
              <a:t> </a:t>
            </a:r>
            <a:r>
              <a:rPr lang="en-US" sz="2800" dirty="0" err="1"/>
              <a:t>olması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test </a:t>
            </a:r>
            <a:r>
              <a:rPr lang="en-US" sz="2800" dirty="0" err="1"/>
              <a:t>edilmiş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hali</a:t>
            </a:r>
            <a:r>
              <a:rPr lang="en-US" sz="2800" dirty="0"/>
              <a:t> </a:t>
            </a:r>
            <a:r>
              <a:rPr lang="en-US" sz="2800" dirty="0" err="1"/>
              <a:t>bulunması</a:t>
            </a:r>
            <a:r>
              <a:rPr lang="en-US" sz="2800" dirty="0"/>
              <a:t> </a:t>
            </a:r>
            <a:r>
              <a:rPr lang="en-US" sz="2800" dirty="0" err="1"/>
              <a:t>sağlanır</a:t>
            </a:r>
            <a:r>
              <a:rPr lang="en-US" sz="2800" dirty="0"/>
              <a:t>.</a:t>
            </a:r>
          </a:p>
          <a:p>
            <a:pPr>
              <a:lnSpc>
                <a:spcPct val="15625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728994" y="2073275"/>
            <a:ext cx="4887912" cy="3687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 err="1">
                <a:solidFill>
                  <a:srgbClr val="1F1F1F"/>
                </a:solidFill>
              </a:rPr>
              <a:t>Sürekli</a:t>
            </a:r>
            <a:r>
              <a:rPr lang="en-US" sz="1300" dirty="0">
                <a:solidFill>
                  <a:srgbClr val="1F1F1F"/>
                </a:solidFill>
              </a:rPr>
              <a:t> Teslim/</a:t>
            </a:r>
            <a:r>
              <a:rPr lang="en-US" sz="1300" err="1">
                <a:solidFill>
                  <a:srgbClr val="1F1F1F"/>
                </a:solidFill>
              </a:rPr>
              <a:t>Sürekli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Dağıtım</a:t>
            </a:r>
            <a:r>
              <a:rPr lang="en-US" sz="1300" dirty="0">
                <a:solidFill>
                  <a:srgbClr val="1F1F1F"/>
                </a:solidFill>
              </a:rPr>
              <a:t> (CD):</a:t>
            </a:r>
          </a:p>
          <a:p>
            <a:r>
              <a:rPr lang="en-US" sz="1300" err="1">
                <a:solidFill>
                  <a:srgbClr val="1F1F1F"/>
                </a:solidFill>
              </a:rPr>
              <a:t>Otomatik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olarak</a:t>
            </a:r>
            <a:r>
              <a:rPr lang="en-US" sz="1300" dirty="0">
                <a:solidFill>
                  <a:srgbClr val="1F1F1F"/>
                </a:solidFill>
              </a:rPr>
              <a:t> test </a:t>
            </a:r>
            <a:r>
              <a:rPr lang="en-US" sz="1300" err="1">
                <a:solidFill>
                  <a:srgbClr val="1F1F1F"/>
                </a:solidFill>
              </a:rPr>
              <a:t>edilmiş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ve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onaylanmış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kodun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üretim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ortamına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dağıtılması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uygulamasıdır</a:t>
            </a:r>
            <a:r>
              <a:rPr lang="en-US" sz="1300" dirty="0">
                <a:solidFill>
                  <a:srgbClr val="1F1F1F"/>
                </a:solidFill>
              </a:rPr>
              <a:t>.</a:t>
            </a:r>
          </a:p>
          <a:p>
            <a:r>
              <a:rPr lang="en-US" sz="1300" dirty="0">
                <a:solidFill>
                  <a:srgbClr val="1F1F1F"/>
                </a:solidFill>
              </a:rPr>
              <a:t>CI </a:t>
            </a:r>
            <a:r>
              <a:rPr lang="en-US" sz="1300" err="1">
                <a:solidFill>
                  <a:srgbClr val="1F1F1F"/>
                </a:solidFill>
              </a:rPr>
              <a:t>ile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entegre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çalışır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ve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testlerden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başarıyla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geçen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kod</a:t>
            </a:r>
            <a:r>
              <a:rPr lang="en-US" sz="1300" dirty="0">
                <a:solidFill>
                  <a:srgbClr val="1F1F1F"/>
                </a:solidFill>
              </a:rPr>
              <a:t>, </a:t>
            </a:r>
            <a:r>
              <a:rPr lang="en-US" sz="1300" err="1">
                <a:solidFill>
                  <a:srgbClr val="1F1F1F"/>
                </a:solidFill>
              </a:rPr>
              <a:t>otomatik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olarak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üretim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ortamına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veya</a:t>
            </a:r>
            <a:r>
              <a:rPr lang="en-US" sz="1300" dirty="0">
                <a:solidFill>
                  <a:srgbClr val="1F1F1F"/>
                </a:solidFill>
              </a:rPr>
              <a:t> test </a:t>
            </a:r>
            <a:r>
              <a:rPr lang="en-US" sz="1300" err="1">
                <a:solidFill>
                  <a:srgbClr val="1F1F1F"/>
                </a:solidFill>
              </a:rPr>
              <a:t>ortamlarına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dağıtılabilir</a:t>
            </a:r>
            <a:r>
              <a:rPr lang="en-US" sz="1300" dirty="0">
                <a:solidFill>
                  <a:srgbClr val="1F1F1F"/>
                </a:solidFill>
              </a:rPr>
              <a:t>.</a:t>
            </a:r>
          </a:p>
          <a:p>
            <a:r>
              <a:rPr lang="en-US" sz="1300" err="1">
                <a:solidFill>
                  <a:srgbClr val="1F1F1F"/>
                </a:solidFill>
              </a:rPr>
              <a:t>Sürekli</a:t>
            </a:r>
            <a:r>
              <a:rPr lang="en-US" sz="1300" dirty="0">
                <a:solidFill>
                  <a:srgbClr val="1F1F1F"/>
                </a:solidFill>
              </a:rPr>
              <a:t> Teslim (CD) </a:t>
            </a:r>
            <a:r>
              <a:rPr lang="en-US" sz="1300" err="1">
                <a:solidFill>
                  <a:srgbClr val="1F1F1F"/>
                </a:solidFill>
              </a:rPr>
              <a:t>ile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Sürekli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Dağıtım</a:t>
            </a:r>
            <a:r>
              <a:rPr lang="en-US" sz="1300" dirty="0">
                <a:solidFill>
                  <a:srgbClr val="1F1F1F"/>
                </a:solidFill>
              </a:rPr>
              <a:t> (CD) </a:t>
            </a:r>
            <a:r>
              <a:rPr lang="en-US" sz="1300" err="1">
                <a:solidFill>
                  <a:srgbClr val="1F1F1F"/>
                </a:solidFill>
              </a:rPr>
              <a:t>arasındaki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temel</a:t>
            </a:r>
            <a:r>
              <a:rPr lang="en-US" sz="1300" dirty="0">
                <a:solidFill>
                  <a:srgbClr val="1F1F1F"/>
                </a:solidFill>
              </a:rPr>
              <a:t> fark, </a:t>
            </a:r>
            <a:r>
              <a:rPr lang="en-US" sz="1300" err="1">
                <a:solidFill>
                  <a:srgbClr val="1F1F1F"/>
                </a:solidFill>
              </a:rPr>
              <a:t>dağıtımın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kimin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kontrolünde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olduğudur</a:t>
            </a:r>
            <a:r>
              <a:rPr lang="en-US" sz="1300" dirty="0">
                <a:solidFill>
                  <a:srgbClr val="1F1F1F"/>
                </a:solidFill>
              </a:rPr>
              <a:t>:</a:t>
            </a:r>
          </a:p>
          <a:p>
            <a:pPr lvl="1"/>
            <a:r>
              <a:rPr lang="en-US" sz="1300" err="1">
                <a:solidFill>
                  <a:srgbClr val="1F1F1F"/>
                </a:solidFill>
              </a:rPr>
              <a:t>Sürekli</a:t>
            </a:r>
            <a:r>
              <a:rPr lang="en-US" sz="1300" dirty="0">
                <a:solidFill>
                  <a:srgbClr val="1F1F1F"/>
                </a:solidFill>
              </a:rPr>
              <a:t> Teslim (CD): </a:t>
            </a:r>
            <a:r>
              <a:rPr lang="en-US" sz="1300" err="1">
                <a:solidFill>
                  <a:srgbClr val="1F1F1F"/>
                </a:solidFill>
              </a:rPr>
              <a:t>Otomatik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testlerden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geçen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kod</a:t>
            </a:r>
            <a:r>
              <a:rPr lang="en-US" sz="1300" dirty="0">
                <a:solidFill>
                  <a:srgbClr val="1F1F1F"/>
                </a:solidFill>
              </a:rPr>
              <a:t>, </a:t>
            </a:r>
            <a:r>
              <a:rPr lang="en-US" sz="1300" err="1">
                <a:solidFill>
                  <a:srgbClr val="1F1F1F"/>
                </a:solidFill>
              </a:rPr>
              <a:t>bir</a:t>
            </a:r>
            <a:r>
              <a:rPr lang="en-US" sz="1300" dirty="0">
                <a:solidFill>
                  <a:srgbClr val="1F1F1F"/>
                </a:solidFill>
              </a:rPr>
              <a:t> test </a:t>
            </a:r>
            <a:r>
              <a:rPr lang="en-US" sz="1300" err="1">
                <a:solidFill>
                  <a:srgbClr val="1F1F1F"/>
                </a:solidFill>
              </a:rPr>
              <a:t>ortamına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veya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dağıtım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onayına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ihtiyaç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duyabilir</a:t>
            </a:r>
            <a:r>
              <a:rPr lang="en-US" sz="1300" dirty="0">
                <a:solidFill>
                  <a:srgbClr val="1F1F1F"/>
                </a:solidFill>
              </a:rPr>
              <a:t>.</a:t>
            </a:r>
          </a:p>
          <a:p>
            <a:pPr lvl="1"/>
            <a:r>
              <a:rPr lang="en-US" sz="1300" err="1">
                <a:solidFill>
                  <a:srgbClr val="1F1F1F"/>
                </a:solidFill>
              </a:rPr>
              <a:t>Sürekli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Dağıtım</a:t>
            </a:r>
            <a:r>
              <a:rPr lang="en-US" sz="1300" dirty="0">
                <a:solidFill>
                  <a:srgbClr val="1F1F1F"/>
                </a:solidFill>
              </a:rPr>
              <a:t> (CD): </a:t>
            </a:r>
            <a:r>
              <a:rPr lang="en-US" sz="1300" err="1">
                <a:solidFill>
                  <a:srgbClr val="1F1F1F"/>
                </a:solidFill>
              </a:rPr>
              <a:t>Otomatik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testlerden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geçen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kod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otomatik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olarak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üretim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ortamına</a:t>
            </a:r>
            <a:r>
              <a:rPr lang="en-US" sz="1300" dirty="0">
                <a:solidFill>
                  <a:srgbClr val="1F1F1F"/>
                </a:solidFill>
              </a:rPr>
              <a:t> </a:t>
            </a:r>
            <a:r>
              <a:rPr lang="en-US" sz="1300" err="1">
                <a:solidFill>
                  <a:srgbClr val="1F1F1F"/>
                </a:solidFill>
              </a:rPr>
              <a:t>dağıtılır</a:t>
            </a:r>
            <a:r>
              <a:rPr lang="en-US" sz="1300" dirty="0">
                <a:solidFill>
                  <a:srgbClr val="1F1F1F"/>
                </a:solidFill>
              </a:rPr>
              <a:t>.</a:t>
            </a:r>
            <a:endParaRPr lang="en-US" sz="1300" b="1">
              <a:solidFill>
                <a:srgbClr val="1F1F1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Adım</a:t>
            </a:r>
            <a:r>
              <a:rPr lang="en-US" dirty="0"/>
              <a:t> 27: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en-US" dirty="0" err="1"/>
              <a:t>yontemlerınden</a:t>
            </a:r>
            <a:r>
              <a:rPr lang="en-US" dirty="0"/>
              <a:t> </a:t>
            </a:r>
            <a:r>
              <a:rPr lang="en-US" dirty="0" err="1"/>
              <a:t>gıt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7139" y="2071490"/>
            <a:ext cx="5046052" cy="349300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2800" dirty="0"/>
              <a:t>   Git, </a:t>
            </a:r>
            <a:r>
              <a:rPr lang="en-US" sz="2800" dirty="0" err="1"/>
              <a:t>sürüm</a:t>
            </a:r>
            <a:r>
              <a:rPr lang="en-US" sz="2800" dirty="0"/>
              <a:t> </a:t>
            </a:r>
            <a:r>
              <a:rPr lang="en-US" sz="2800" dirty="0" err="1"/>
              <a:t>denetimi</a:t>
            </a:r>
            <a:r>
              <a:rPr lang="en-US" sz="2800" dirty="0"/>
              <a:t> </a:t>
            </a:r>
            <a:r>
              <a:rPr lang="en-US" sz="2800" dirty="0" err="1"/>
              <a:t>için</a:t>
            </a:r>
            <a:r>
              <a:rPr lang="en-US" sz="2800" dirty="0"/>
              <a:t> </a:t>
            </a:r>
            <a:r>
              <a:rPr lang="en-US" sz="2800" dirty="0" err="1"/>
              <a:t>kullanılan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dağıtılmış</a:t>
            </a:r>
            <a:r>
              <a:rPr lang="en-US" sz="2800" dirty="0"/>
              <a:t> </a:t>
            </a:r>
            <a:r>
              <a:rPr lang="en-US" sz="2800" dirty="0" err="1"/>
              <a:t>sürüm</a:t>
            </a:r>
            <a:r>
              <a:rPr lang="en-US" sz="2800" dirty="0"/>
              <a:t> </a:t>
            </a:r>
            <a:r>
              <a:rPr lang="en-US" sz="2800" dirty="0" err="1"/>
              <a:t>kontrol</a:t>
            </a:r>
            <a:r>
              <a:rPr lang="en-US" sz="2800" dirty="0"/>
              <a:t> </a:t>
            </a:r>
            <a:r>
              <a:rPr lang="en-US" sz="2800" dirty="0" err="1"/>
              <a:t>sistemi</a:t>
            </a:r>
            <a:r>
              <a:rPr lang="en-US" sz="2800" dirty="0"/>
              <a:t> (VCS) dir. </a:t>
            </a:r>
            <a:r>
              <a:rPr lang="en-US" sz="2800" dirty="0" err="1"/>
              <a:t>Sürüm</a:t>
            </a:r>
            <a:r>
              <a:rPr lang="en-US" sz="2800" dirty="0"/>
              <a:t> </a:t>
            </a:r>
            <a:r>
              <a:rPr lang="en-US" sz="2800" dirty="0" err="1"/>
              <a:t>kontrol</a:t>
            </a:r>
            <a:r>
              <a:rPr lang="en-US" sz="2800" dirty="0"/>
              <a:t> </a:t>
            </a:r>
            <a:r>
              <a:rPr lang="en-US" sz="2800" dirty="0" err="1"/>
              <a:t>sistemleri</a:t>
            </a:r>
            <a:r>
              <a:rPr lang="en-US" sz="2800" dirty="0"/>
              <a:t>, </a:t>
            </a:r>
            <a:r>
              <a:rPr lang="en-US" sz="2800" dirty="0" err="1"/>
              <a:t>dosyalarınızın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klasörlerinizin</a:t>
            </a:r>
            <a:r>
              <a:rPr lang="en-US" sz="2800" dirty="0"/>
              <a:t> </a:t>
            </a:r>
            <a:r>
              <a:rPr lang="en-US" sz="2800" dirty="0" err="1"/>
              <a:t>geçmişteki</a:t>
            </a:r>
            <a:r>
              <a:rPr lang="en-US" sz="2800" dirty="0"/>
              <a:t> </a:t>
            </a:r>
            <a:r>
              <a:rPr lang="en-US" sz="2800" dirty="0" err="1"/>
              <a:t>sürümlerini</a:t>
            </a:r>
            <a:r>
              <a:rPr lang="en-US" sz="2800" dirty="0"/>
              <a:t> </a:t>
            </a:r>
            <a:r>
              <a:rPr lang="en-US" sz="2800" dirty="0" err="1"/>
              <a:t>takip</a:t>
            </a:r>
            <a:r>
              <a:rPr lang="en-US" sz="2800" dirty="0"/>
              <a:t> </a:t>
            </a:r>
            <a:r>
              <a:rPr lang="en-US" sz="2800" dirty="0" err="1"/>
              <a:t>etmenize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yönetmenize</a:t>
            </a:r>
            <a:r>
              <a:rPr lang="en-US" sz="2800" dirty="0"/>
              <a:t> </a:t>
            </a:r>
            <a:r>
              <a:rPr lang="en-US" sz="2800" dirty="0" err="1"/>
              <a:t>olanak</a:t>
            </a:r>
            <a:r>
              <a:rPr lang="en-US" sz="2800" dirty="0"/>
              <a:t> </a:t>
            </a:r>
            <a:r>
              <a:rPr lang="en-US" sz="2800" dirty="0" err="1"/>
              <a:t>tanır</a:t>
            </a:r>
            <a:r>
              <a:rPr lang="en-US" sz="2800" dirty="0"/>
              <a:t>.</a:t>
            </a:r>
          </a:p>
          <a:p>
            <a:pPr marL="0" indent="0">
              <a:lnSpc>
                <a:spcPct val="156250"/>
              </a:lnSpc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99163" y="2073275"/>
            <a:ext cx="6192837" cy="36877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err="1"/>
              <a:t>Git'in</a:t>
            </a:r>
            <a:r>
              <a:rPr lang="en-US" sz="1600" dirty="0"/>
              <a:t> Temel </a:t>
            </a:r>
            <a:r>
              <a:rPr lang="en-US" sz="1600" err="1"/>
              <a:t>Özellikleri</a:t>
            </a:r>
            <a:r>
              <a:rPr lang="en-US" sz="1600" dirty="0"/>
              <a:t>:</a:t>
            </a:r>
          </a:p>
          <a:p>
            <a:r>
              <a:rPr lang="en-US" sz="1600" err="1"/>
              <a:t>Dağıtılmış</a:t>
            </a:r>
            <a:r>
              <a:rPr lang="en-US" sz="1600" dirty="0"/>
              <a:t>: Her </a:t>
            </a:r>
            <a:r>
              <a:rPr lang="en-US" sz="1600" err="1"/>
              <a:t>geliştirici</a:t>
            </a:r>
            <a:r>
              <a:rPr lang="en-US" sz="1600" dirty="0"/>
              <a:t>, </a:t>
            </a:r>
            <a:r>
              <a:rPr lang="en-US" sz="1600" err="1"/>
              <a:t>projenin</a:t>
            </a:r>
            <a:r>
              <a:rPr lang="en-US" sz="1600" dirty="0"/>
              <a:t> tam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kopyasını</a:t>
            </a:r>
            <a:r>
              <a:rPr lang="en-US" sz="1600" dirty="0"/>
              <a:t> </a:t>
            </a:r>
            <a:r>
              <a:rPr lang="en-US" sz="1600" err="1"/>
              <a:t>kendi</a:t>
            </a:r>
            <a:r>
              <a:rPr lang="en-US" sz="1600" dirty="0"/>
              <a:t> </a:t>
            </a:r>
            <a:r>
              <a:rPr lang="en-US" sz="1600" err="1"/>
              <a:t>bilgisayarında</a:t>
            </a:r>
            <a:r>
              <a:rPr lang="en-US" sz="1600" dirty="0"/>
              <a:t> </a:t>
            </a:r>
            <a:r>
              <a:rPr lang="en-US" sz="1600" err="1"/>
              <a:t>saklar</a:t>
            </a:r>
            <a:r>
              <a:rPr lang="en-US" sz="1600" dirty="0"/>
              <a:t>. Bu, </a:t>
            </a:r>
            <a:r>
              <a:rPr lang="en-US" sz="1600" err="1"/>
              <a:t>merkezi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sunucuya</a:t>
            </a:r>
            <a:r>
              <a:rPr lang="en-US" sz="1600" dirty="0"/>
              <a:t> </a:t>
            </a:r>
            <a:r>
              <a:rPr lang="en-US" sz="1600" err="1"/>
              <a:t>olan</a:t>
            </a:r>
            <a:r>
              <a:rPr lang="en-US" sz="1600" dirty="0"/>
              <a:t> </a:t>
            </a:r>
            <a:r>
              <a:rPr lang="en-US" sz="1600" err="1"/>
              <a:t>bağımlılığı</a:t>
            </a:r>
            <a:r>
              <a:rPr lang="en-US" sz="1600" dirty="0"/>
              <a:t> </a:t>
            </a:r>
            <a:r>
              <a:rPr lang="en-US" sz="1600" err="1"/>
              <a:t>ortadan</a:t>
            </a:r>
            <a:r>
              <a:rPr lang="en-US" sz="1600" dirty="0"/>
              <a:t> </a:t>
            </a:r>
            <a:r>
              <a:rPr lang="en-US" sz="1600" err="1"/>
              <a:t>kaldırır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her </a:t>
            </a:r>
            <a:r>
              <a:rPr lang="en-US" sz="1600" err="1"/>
              <a:t>geliştiricinin</a:t>
            </a:r>
            <a:r>
              <a:rPr lang="en-US" sz="1600" dirty="0"/>
              <a:t> </a:t>
            </a:r>
            <a:r>
              <a:rPr lang="en-US" sz="1600" err="1"/>
              <a:t>çevrimdışı</a:t>
            </a:r>
            <a:r>
              <a:rPr lang="en-US" sz="1600" dirty="0"/>
              <a:t> </a:t>
            </a:r>
            <a:r>
              <a:rPr lang="en-US" sz="1600" err="1"/>
              <a:t>çalışmasını</a:t>
            </a:r>
            <a:r>
              <a:rPr lang="en-US" sz="1600" dirty="0"/>
              <a:t> </a:t>
            </a:r>
            <a:r>
              <a:rPr lang="en-US" sz="1600" err="1"/>
              <a:t>sağlar</a:t>
            </a:r>
            <a:r>
              <a:rPr lang="en-US" sz="1600" dirty="0"/>
              <a:t>.</a:t>
            </a:r>
          </a:p>
          <a:p>
            <a:r>
              <a:rPr lang="en-US" sz="1600" dirty="0"/>
              <a:t>Commit </a:t>
            </a:r>
            <a:r>
              <a:rPr lang="en-US" sz="1600" err="1"/>
              <a:t>Nesneleri</a:t>
            </a:r>
            <a:r>
              <a:rPr lang="en-US" sz="1600" dirty="0"/>
              <a:t>: Git, </a:t>
            </a:r>
            <a:r>
              <a:rPr lang="en-US" sz="1600" err="1"/>
              <a:t>değişikliklerinizi</a:t>
            </a:r>
            <a:r>
              <a:rPr lang="en-US" sz="1600" dirty="0"/>
              <a:t> "commit" </a:t>
            </a:r>
            <a:r>
              <a:rPr lang="en-US" sz="1600" err="1"/>
              <a:t>adı</a:t>
            </a:r>
            <a:r>
              <a:rPr lang="en-US" sz="1600" dirty="0"/>
              <a:t> </a:t>
            </a:r>
            <a:r>
              <a:rPr lang="en-US" sz="1600" err="1"/>
              <a:t>verilen</a:t>
            </a:r>
            <a:r>
              <a:rPr lang="en-US" sz="1600" dirty="0"/>
              <a:t> </a:t>
            </a:r>
            <a:r>
              <a:rPr lang="en-US" sz="1600" err="1"/>
              <a:t>nesneler</a:t>
            </a:r>
            <a:r>
              <a:rPr lang="en-US" sz="1600" dirty="0"/>
              <a:t> </a:t>
            </a:r>
            <a:r>
              <a:rPr lang="en-US" sz="1600" err="1"/>
              <a:t>halinde</a:t>
            </a:r>
            <a:r>
              <a:rPr lang="en-US" sz="1600" dirty="0"/>
              <a:t> </a:t>
            </a:r>
            <a:r>
              <a:rPr lang="en-US" sz="1600" err="1"/>
              <a:t>saklar</a:t>
            </a:r>
            <a:r>
              <a:rPr lang="en-US" sz="1600" dirty="0"/>
              <a:t>. Her commit, </a:t>
            </a:r>
            <a:r>
              <a:rPr lang="en-US" sz="1600" err="1"/>
              <a:t>değişikliklerin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anlık</a:t>
            </a:r>
            <a:r>
              <a:rPr lang="en-US" sz="1600" dirty="0"/>
              <a:t> </a:t>
            </a:r>
            <a:r>
              <a:rPr lang="en-US" sz="1600" err="1"/>
              <a:t>görüntüsünü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mesajı</a:t>
            </a:r>
            <a:r>
              <a:rPr lang="en-US" sz="1600" dirty="0"/>
              <a:t> </a:t>
            </a:r>
            <a:r>
              <a:rPr lang="en-US" sz="1600" err="1"/>
              <a:t>içerir</a:t>
            </a:r>
            <a:r>
              <a:rPr lang="en-US" sz="1600" dirty="0"/>
              <a:t>.</a:t>
            </a:r>
          </a:p>
          <a:p>
            <a:r>
              <a:rPr lang="en-US" sz="1600" err="1"/>
              <a:t>Branch'ler</a:t>
            </a:r>
            <a:r>
              <a:rPr lang="en-US" sz="1600" dirty="0"/>
              <a:t>: </a:t>
            </a:r>
            <a:r>
              <a:rPr lang="en-US" sz="1600" err="1"/>
              <a:t>Farklı</a:t>
            </a:r>
            <a:r>
              <a:rPr lang="en-US" sz="1600" dirty="0"/>
              <a:t> </a:t>
            </a:r>
            <a:r>
              <a:rPr lang="en-US" sz="1600" err="1"/>
              <a:t>geliştirme</a:t>
            </a:r>
            <a:r>
              <a:rPr lang="en-US" sz="1600" dirty="0"/>
              <a:t> </a:t>
            </a:r>
            <a:r>
              <a:rPr lang="en-US" sz="1600" err="1"/>
              <a:t>sürümlerini</a:t>
            </a:r>
            <a:r>
              <a:rPr lang="en-US" sz="1600" dirty="0"/>
              <a:t> </a:t>
            </a:r>
            <a:r>
              <a:rPr lang="en-US" sz="1600" err="1"/>
              <a:t>izole</a:t>
            </a:r>
            <a:r>
              <a:rPr lang="en-US" sz="1600" dirty="0"/>
              <a:t> </a:t>
            </a:r>
            <a:r>
              <a:rPr lang="en-US" sz="1600" err="1"/>
              <a:t>etmek</a:t>
            </a:r>
            <a:r>
              <a:rPr lang="en-US" sz="1600" dirty="0"/>
              <a:t> </a:t>
            </a:r>
            <a:r>
              <a:rPr lang="en-US" sz="1600" err="1"/>
              <a:t>için</a:t>
            </a:r>
            <a:r>
              <a:rPr lang="en-US" sz="1600" dirty="0"/>
              <a:t> "branch" </a:t>
            </a:r>
            <a:r>
              <a:rPr lang="en-US" sz="1600" err="1"/>
              <a:t>adı</a:t>
            </a:r>
            <a:r>
              <a:rPr lang="en-US" sz="1600" dirty="0"/>
              <a:t> </a:t>
            </a:r>
            <a:r>
              <a:rPr lang="en-US" sz="1600" err="1"/>
              <a:t>verilen</a:t>
            </a:r>
            <a:r>
              <a:rPr lang="en-US" sz="1600" dirty="0"/>
              <a:t> </a:t>
            </a:r>
            <a:r>
              <a:rPr lang="en-US" sz="1600" err="1"/>
              <a:t>dallar</a:t>
            </a:r>
            <a:r>
              <a:rPr lang="en-US" sz="1600" dirty="0"/>
              <a:t> </a:t>
            </a:r>
            <a:r>
              <a:rPr lang="en-US" sz="1600" err="1"/>
              <a:t>oluşturabilirsiniz</a:t>
            </a:r>
            <a:r>
              <a:rPr lang="en-US" sz="1600" dirty="0"/>
              <a:t>.</a:t>
            </a:r>
          </a:p>
          <a:p>
            <a:r>
              <a:rPr lang="en-US" sz="1600" dirty="0"/>
              <a:t>Merge: </a:t>
            </a:r>
            <a:r>
              <a:rPr lang="en-US" sz="1600" err="1"/>
              <a:t>Farklı</a:t>
            </a:r>
            <a:r>
              <a:rPr lang="en-US" sz="1600" dirty="0"/>
              <a:t> </a:t>
            </a:r>
            <a:r>
              <a:rPr lang="en-US" sz="1600" err="1"/>
              <a:t>branch'leri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araya</a:t>
            </a:r>
            <a:r>
              <a:rPr lang="en-US" sz="1600" dirty="0"/>
              <a:t> </a:t>
            </a:r>
            <a:r>
              <a:rPr lang="en-US" sz="1600" err="1"/>
              <a:t>getirmek</a:t>
            </a:r>
            <a:r>
              <a:rPr lang="en-US" sz="1600" dirty="0"/>
              <a:t> </a:t>
            </a:r>
            <a:r>
              <a:rPr lang="en-US" sz="1600" err="1"/>
              <a:t>için</a:t>
            </a:r>
            <a:r>
              <a:rPr lang="en-US" sz="1600" dirty="0"/>
              <a:t> "merge" </a:t>
            </a:r>
            <a:r>
              <a:rPr lang="en-US" sz="1600" err="1"/>
              <a:t>komutunu</a:t>
            </a:r>
            <a:r>
              <a:rPr lang="en-US" sz="1600" dirty="0"/>
              <a:t> </a:t>
            </a:r>
            <a:r>
              <a:rPr lang="en-US" sz="1600" err="1"/>
              <a:t>kullanabilirsiniz</a:t>
            </a:r>
            <a:r>
              <a:rPr lang="en-US" sz="1600" dirty="0"/>
              <a:t>.</a:t>
            </a:r>
          </a:p>
          <a:p>
            <a:r>
              <a:rPr lang="en-US" sz="1600" dirty="0"/>
              <a:t>Pull: </a:t>
            </a:r>
            <a:r>
              <a:rPr lang="en-US" sz="1600" err="1"/>
              <a:t>Uzak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depodaki</a:t>
            </a:r>
            <a:r>
              <a:rPr lang="en-US" sz="1600" dirty="0"/>
              <a:t> </a:t>
            </a:r>
            <a:r>
              <a:rPr lang="en-US" sz="1600" err="1"/>
              <a:t>değişiklikleri</a:t>
            </a:r>
            <a:r>
              <a:rPr lang="en-US" sz="1600" dirty="0"/>
              <a:t> </a:t>
            </a:r>
            <a:r>
              <a:rPr lang="en-US" sz="1600" err="1"/>
              <a:t>yerel</a:t>
            </a:r>
            <a:r>
              <a:rPr lang="en-US" sz="1600" dirty="0"/>
              <a:t> </a:t>
            </a:r>
            <a:r>
              <a:rPr lang="en-US" sz="1600" err="1"/>
              <a:t>deponuza</a:t>
            </a:r>
            <a:r>
              <a:rPr lang="en-US" sz="1600" dirty="0"/>
              <a:t> </a:t>
            </a:r>
            <a:r>
              <a:rPr lang="en-US" sz="1600" err="1"/>
              <a:t>almak</a:t>
            </a:r>
            <a:r>
              <a:rPr lang="en-US" sz="1600" dirty="0"/>
              <a:t> </a:t>
            </a:r>
            <a:r>
              <a:rPr lang="en-US" sz="1600" err="1"/>
              <a:t>için</a:t>
            </a:r>
            <a:r>
              <a:rPr lang="en-US" sz="1600" dirty="0"/>
              <a:t> "pull" </a:t>
            </a:r>
            <a:r>
              <a:rPr lang="en-US" sz="1600" err="1"/>
              <a:t>komutunu</a:t>
            </a:r>
            <a:r>
              <a:rPr lang="en-US" sz="1600" dirty="0"/>
              <a:t> </a:t>
            </a:r>
            <a:r>
              <a:rPr lang="en-US" sz="1600" err="1"/>
              <a:t>kullanabilirsiniz</a:t>
            </a:r>
            <a:r>
              <a:rPr lang="en-US" sz="1600" dirty="0"/>
              <a:t>.</a:t>
            </a:r>
          </a:p>
          <a:p>
            <a:r>
              <a:rPr lang="en-US" sz="1600" dirty="0"/>
              <a:t>Push: </a:t>
            </a:r>
            <a:r>
              <a:rPr lang="en-US" sz="1600" err="1"/>
              <a:t>Yerel</a:t>
            </a:r>
            <a:r>
              <a:rPr lang="en-US" sz="1600" dirty="0"/>
              <a:t> </a:t>
            </a:r>
            <a:r>
              <a:rPr lang="en-US" sz="1600" err="1"/>
              <a:t>deponuzdaki</a:t>
            </a:r>
            <a:r>
              <a:rPr lang="en-US" sz="1600" dirty="0"/>
              <a:t> </a:t>
            </a:r>
            <a:r>
              <a:rPr lang="en-US" sz="1600" err="1"/>
              <a:t>değişiklikleri</a:t>
            </a:r>
            <a:r>
              <a:rPr lang="en-US" sz="1600" dirty="0"/>
              <a:t> </a:t>
            </a:r>
            <a:r>
              <a:rPr lang="en-US" sz="1600" err="1"/>
              <a:t>uzak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depoya</a:t>
            </a:r>
            <a:r>
              <a:rPr lang="en-US" sz="1600" dirty="0"/>
              <a:t> </a:t>
            </a:r>
            <a:r>
              <a:rPr lang="en-US" sz="1600" err="1"/>
              <a:t>göndermek</a:t>
            </a:r>
            <a:r>
              <a:rPr lang="en-US" sz="1600" dirty="0"/>
              <a:t> </a:t>
            </a:r>
            <a:r>
              <a:rPr lang="en-US" sz="1600" err="1"/>
              <a:t>için</a:t>
            </a:r>
            <a:r>
              <a:rPr lang="en-US" sz="1600" dirty="0"/>
              <a:t> "push" </a:t>
            </a:r>
            <a:r>
              <a:rPr lang="en-US" sz="1600" err="1"/>
              <a:t>komutunu</a:t>
            </a:r>
            <a:r>
              <a:rPr lang="en-US" sz="1600" dirty="0"/>
              <a:t> </a:t>
            </a:r>
            <a:r>
              <a:rPr lang="en-US" sz="1600" err="1"/>
              <a:t>kullanabilirsiniz</a:t>
            </a:r>
            <a:r>
              <a:rPr lang="en-US" sz="1600" dirty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Adım</a:t>
            </a:r>
            <a:r>
              <a:rPr lang="en-US" dirty="0"/>
              <a:t> 28: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en-US" dirty="0" err="1"/>
              <a:t>yontemlerınden</a:t>
            </a:r>
            <a:r>
              <a:rPr lang="en-US" dirty="0"/>
              <a:t> </a:t>
            </a:r>
            <a:r>
              <a:rPr lang="en-US" dirty="0" err="1"/>
              <a:t>agıle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sz="2600" dirty="0"/>
              <a:t>Agile, </a:t>
            </a:r>
            <a:r>
              <a:rPr lang="en-US" sz="2600" err="1"/>
              <a:t>yazılım</a:t>
            </a:r>
            <a:r>
              <a:rPr lang="en-US" sz="2600" dirty="0"/>
              <a:t> </a:t>
            </a:r>
            <a:r>
              <a:rPr lang="en-US" sz="2600" err="1"/>
              <a:t>geliştirme</a:t>
            </a:r>
            <a:r>
              <a:rPr lang="en-US" sz="2600" dirty="0"/>
              <a:t> </a:t>
            </a:r>
            <a:r>
              <a:rPr lang="en-US" sz="2600" err="1"/>
              <a:t>ekiplerinin</a:t>
            </a:r>
            <a:r>
              <a:rPr lang="en-US" sz="2600" dirty="0"/>
              <a:t> </a:t>
            </a:r>
            <a:r>
              <a:rPr lang="en-US" sz="2600" err="1"/>
              <a:t>benimsediği</a:t>
            </a:r>
            <a:r>
              <a:rPr lang="en-US" sz="2600" dirty="0"/>
              <a:t> </a:t>
            </a:r>
            <a:r>
              <a:rPr lang="en-US" sz="2600" err="1"/>
              <a:t>bir</a:t>
            </a:r>
            <a:r>
              <a:rPr lang="en-US" sz="2600" dirty="0"/>
              <a:t> </a:t>
            </a:r>
            <a:r>
              <a:rPr lang="en-US" sz="2600" err="1"/>
              <a:t>metodoloji</a:t>
            </a:r>
            <a:r>
              <a:rPr lang="en-US" sz="2600" dirty="0"/>
              <a:t> </a:t>
            </a:r>
            <a:r>
              <a:rPr lang="en-US" sz="2600" err="1"/>
              <a:t>veya</a:t>
            </a:r>
            <a:r>
              <a:rPr lang="en-US" sz="2600" dirty="0"/>
              <a:t> </a:t>
            </a:r>
            <a:r>
              <a:rPr lang="en-US" sz="2600" err="1"/>
              <a:t>çerçevedir</a:t>
            </a:r>
            <a:r>
              <a:rPr lang="en-US" sz="2600" dirty="0"/>
              <a:t>. Geleneksel waterfall </a:t>
            </a:r>
            <a:r>
              <a:rPr lang="en-US" sz="2600" err="1"/>
              <a:t>metodunun</a:t>
            </a:r>
            <a:r>
              <a:rPr lang="en-US" sz="2600" dirty="0"/>
              <a:t> </a:t>
            </a:r>
            <a:r>
              <a:rPr lang="en-US" sz="2600" err="1"/>
              <a:t>aksine</a:t>
            </a:r>
            <a:r>
              <a:rPr lang="en-US" sz="2600" dirty="0"/>
              <a:t>, Agile </a:t>
            </a:r>
            <a:r>
              <a:rPr lang="en-US" sz="2600" err="1"/>
              <a:t>daha</a:t>
            </a:r>
            <a:r>
              <a:rPr lang="en-US" sz="2600" dirty="0"/>
              <a:t> </a:t>
            </a:r>
            <a:r>
              <a:rPr lang="en-US" sz="2600" err="1"/>
              <a:t>itirazlı</a:t>
            </a:r>
            <a:r>
              <a:rPr lang="en-US" sz="2600" dirty="0"/>
              <a:t> </a:t>
            </a:r>
            <a:r>
              <a:rPr lang="en-US" sz="2600" err="1"/>
              <a:t>ve</a:t>
            </a:r>
            <a:r>
              <a:rPr lang="en-US" sz="2600" dirty="0"/>
              <a:t> </a:t>
            </a:r>
            <a:r>
              <a:rPr lang="en-US" sz="2600" err="1"/>
              <a:t>esnek</a:t>
            </a:r>
            <a:r>
              <a:rPr lang="en-US" sz="2600" dirty="0"/>
              <a:t> </a:t>
            </a:r>
            <a:r>
              <a:rPr lang="en-US" sz="2600" err="1"/>
              <a:t>bir</a:t>
            </a:r>
            <a:r>
              <a:rPr lang="en-US" sz="2600" dirty="0"/>
              <a:t> </a:t>
            </a:r>
            <a:r>
              <a:rPr lang="en-US" sz="2600" err="1"/>
              <a:t>yaklaşım</a:t>
            </a:r>
            <a:r>
              <a:rPr lang="en-US" sz="2600" dirty="0"/>
              <a:t> </a:t>
            </a:r>
            <a:r>
              <a:rPr lang="en-US" sz="2600" err="1"/>
              <a:t>sunar</a:t>
            </a:r>
            <a:r>
              <a:rPr lang="en-US" sz="2600" dirty="0"/>
              <a:t>. Agile </a:t>
            </a:r>
            <a:r>
              <a:rPr lang="en-US" sz="2600" err="1"/>
              <a:t>metodolojilerinin</a:t>
            </a:r>
            <a:r>
              <a:rPr lang="en-US" sz="2600" dirty="0"/>
              <a:t> </a:t>
            </a:r>
            <a:r>
              <a:rPr lang="en-US" sz="2600" err="1"/>
              <a:t>temel</a:t>
            </a:r>
            <a:r>
              <a:rPr lang="en-US" sz="2600" dirty="0"/>
              <a:t> </a:t>
            </a:r>
            <a:r>
              <a:rPr lang="en-US" sz="2600" err="1"/>
              <a:t>ilkeleri</a:t>
            </a:r>
            <a:r>
              <a:rPr lang="en-US" sz="2600" dirty="0"/>
              <a:t> </a:t>
            </a:r>
            <a:r>
              <a:rPr lang="en-US" sz="2600" err="1"/>
              <a:t>şunlardır</a:t>
            </a:r>
            <a:r>
              <a:rPr lang="en-US" sz="2600" dirty="0"/>
              <a:t>:</a:t>
            </a:r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 err="1"/>
              <a:t>Kişi</a:t>
            </a:r>
            <a:r>
              <a:rPr lang="en-US" sz="2600" dirty="0"/>
              <a:t> </a:t>
            </a:r>
            <a:r>
              <a:rPr lang="en-US" sz="2600" err="1"/>
              <a:t>ve</a:t>
            </a:r>
            <a:r>
              <a:rPr lang="en-US" sz="2600" dirty="0"/>
              <a:t> </a:t>
            </a:r>
            <a:r>
              <a:rPr lang="en-US" sz="2600" err="1"/>
              <a:t>etkileşimler</a:t>
            </a:r>
            <a:r>
              <a:rPr lang="en-US" sz="2600" dirty="0"/>
              <a:t> </a:t>
            </a:r>
            <a:r>
              <a:rPr lang="en-US" sz="2600" err="1"/>
              <a:t>süreçler</a:t>
            </a:r>
            <a:r>
              <a:rPr lang="en-US" sz="2600" dirty="0"/>
              <a:t> </a:t>
            </a:r>
            <a:r>
              <a:rPr lang="en-US" sz="2600" err="1"/>
              <a:t>ve</a:t>
            </a:r>
            <a:r>
              <a:rPr lang="en-US" sz="2600" dirty="0"/>
              <a:t> </a:t>
            </a:r>
            <a:r>
              <a:rPr lang="en-US" sz="2600" err="1"/>
              <a:t>araçlardan</a:t>
            </a:r>
            <a:r>
              <a:rPr lang="en-US" sz="2600" dirty="0"/>
              <a:t> </a:t>
            </a:r>
            <a:r>
              <a:rPr lang="en-US" sz="2600" err="1"/>
              <a:t>daha</a:t>
            </a:r>
            <a:r>
              <a:rPr lang="en-US" sz="2600" dirty="0"/>
              <a:t> </a:t>
            </a:r>
            <a:r>
              <a:rPr lang="en-US" sz="2600" err="1"/>
              <a:t>değerlidir</a:t>
            </a:r>
            <a:r>
              <a:rPr lang="en-US" sz="2600" dirty="0"/>
              <a:t>.</a:t>
            </a:r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 err="1"/>
              <a:t>Çalışır</a:t>
            </a:r>
            <a:r>
              <a:rPr lang="en-US" sz="2600" dirty="0"/>
              <a:t> </a:t>
            </a:r>
            <a:r>
              <a:rPr lang="en-US" sz="2600" err="1"/>
              <a:t>yazılım</a:t>
            </a:r>
            <a:r>
              <a:rPr lang="en-US" sz="2600" dirty="0"/>
              <a:t> </a:t>
            </a:r>
            <a:r>
              <a:rPr lang="en-US" sz="2600" err="1"/>
              <a:t>kapsamlı</a:t>
            </a:r>
            <a:r>
              <a:rPr lang="en-US" sz="2600" dirty="0"/>
              <a:t> </a:t>
            </a:r>
            <a:r>
              <a:rPr lang="en-US" sz="2600" err="1"/>
              <a:t>dokümantasyondan</a:t>
            </a:r>
            <a:r>
              <a:rPr lang="en-US" sz="2600" dirty="0"/>
              <a:t> </a:t>
            </a:r>
            <a:r>
              <a:rPr lang="en-US" sz="2600" err="1"/>
              <a:t>daha</a:t>
            </a:r>
            <a:r>
              <a:rPr lang="en-US" sz="2600" dirty="0"/>
              <a:t> </a:t>
            </a:r>
            <a:r>
              <a:rPr lang="en-US" sz="2600" err="1"/>
              <a:t>değerlidir</a:t>
            </a:r>
            <a:r>
              <a:rPr lang="en-US" sz="2600" dirty="0"/>
              <a:t>.</a:t>
            </a:r>
            <a:endParaRPr lang="en-US" sz="2600"/>
          </a:p>
          <a:p>
            <a:pPr marL="285750" indent="-285750">
              <a:buFont typeface="Arial"/>
              <a:buChar char="•"/>
            </a:pPr>
            <a:r>
              <a:rPr lang="en-US" sz="2600" err="1"/>
              <a:t>Müşteri</a:t>
            </a:r>
            <a:r>
              <a:rPr lang="en-US" sz="2600" dirty="0"/>
              <a:t> </a:t>
            </a:r>
            <a:r>
              <a:rPr lang="en-US" sz="2600" err="1"/>
              <a:t>iş</a:t>
            </a:r>
            <a:r>
              <a:rPr lang="en-US" sz="2600" dirty="0"/>
              <a:t> </a:t>
            </a:r>
            <a:r>
              <a:rPr lang="en-US" sz="2600" err="1"/>
              <a:t>birliği</a:t>
            </a:r>
            <a:r>
              <a:rPr lang="en-US" sz="2600" dirty="0"/>
              <a:t> </a:t>
            </a:r>
            <a:r>
              <a:rPr lang="en-US" sz="2600" err="1"/>
              <a:t>sözleşme</a:t>
            </a:r>
            <a:r>
              <a:rPr lang="en-US" sz="2600" dirty="0"/>
              <a:t> </a:t>
            </a:r>
            <a:r>
              <a:rPr lang="en-US" sz="2600" err="1"/>
              <a:t>pazarlığından</a:t>
            </a:r>
            <a:r>
              <a:rPr lang="en-US" sz="2600" dirty="0"/>
              <a:t> </a:t>
            </a:r>
            <a:r>
              <a:rPr lang="en-US" sz="2600" err="1"/>
              <a:t>daha</a:t>
            </a:r>
            <a:r>
              <a:rPr lang="en-US" sz="2600" dirty="0"/>
              <a:t> </a:t>
            </a:r>
            <a:r>
              <a:rPr lang="en-US" sz="2600" err="1"/>
              <a:t>değerlidir</a:t>
            </a:r>
            <a:r>
              <a:rPr lang="en-US" sz="2600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600" err="1"/>
              <a:t>Değişime</a:t>
            </a:r>
            <a:r>
              <a:rPr lang="en-US" sz="2600" dirty="0"/>
              <a:t> </a:t>
            </a:r>
            <a:r>
              <a:rPr lang="en-US" sz="2600" err="1"/>
              <a:t>cevap</a:t>
            </a:r>
            <a:r>
              <a:rPr lang="en-US" sz="2600" dirty="0"/>
              <a:t> </a:t>
            </a:r>
            <a:r>
              <a:rPr lang="en-US" sz="2600" err="1"/>
              <a:t>verme</a:t>
            </a:r>
            <a:r>
              <a:rPr lang="en-US" sz="2600" dirty="0"/>
              <a:t> </a:t>
            </a:r>
            <a:r>
              <a:rPr lang="en-US" sz="2600" err="1"/>
              <a:t>bir</a:t>
            </a:r>
            <a:r>
              <a:rPr lang="en-US" sz="2600" dirty="0"/>
              <a:t> plana </a:t>
            </a:r>
            <a:r>
              <a:rPr lang="en-US" sz="2600" err="1"/>
              <a:t>uymaktan</a:t>
            </a:r>
            <a:r>
              <a:rPr lang="en-US" sz="2600" dirty="0"/>
              <a:t> </a:t>
            </a:r>
            <a:r>
              <a:rPr lang="en-US" sz="2600" err="1"/>
              <a:t>daha</a:t>
            </a:r>
            <a:r>
              <a:rPr lang="en-US" sz="2600" dirty="0"/>
              <a:t> </a:t>
            </a:r>
            <a:r>
              <a:rPr lang="en-US" sz="2600" err="1"/>
              <a:t>değerlidir</a:t>
            </a:r>
            <a:r>
              <a:rPr lang="en-US" sz="2600" dirty="0"/>
              <a:t>.</a:t>
            </a:r>
          </a:p>
          <a:p>
            <a:pPr>
              <a:lnSpc>
                <a:spcPct val="156250"/>
              </a:lnSpc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B146-9D7F-4363-EFC3-ADF78982D87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600" dirty="0" err="1"/>
              <a:t>Agile'ın</a:t>
            </a:r>
            <a:r>
              <a:rPr lang="en-US" sz="1600" dirty="0"/>
              <a:t> Temel </a:t>
            </a:r>
            <a:r>
              <a:rPr lang="en-US" sz="1600" dirty="0" err="1"/>
              <a:t>Uygulamaları</a:t>
            </a:r>
            <a:r>
              <a:rPr lang="en-US" sz="1600" dirty="0"/>
              <a:t>:</a:t>
            </a:r>
          </a:p>
          <a:p>
            <a:pPr>
              <a:lnSpc>
                <a:spcPct val="80000"/>
              </a:lnSpc>
            </a:pPr>
            <a:r>
              <a:rPr lang="en-US" sz="1600" dirty="0" err="1"/>
              <a:t>Sprint'ler</a:t>
            </a:r>
            <a:r>
              <a:rPr lang="en-US" sz="1600" dirty="0"/>
              <a:t>: Agile </a:t>
            </a:r>
            <a:r>
              <a:rPr lang="en-US" sz="1600" dirty="0" err="1"/>
              <a:t>ekipleri</a:t>
            </a:r>
            <a:r>
              <a:rPr lang="en-US" sz="1600" dirty="0"/>
              <a:t>, </a:t>
            </a:r>
            <a:r>
              <a:rPr lang="en-US" sz="1600" dirty="0" err="1"/>
              <a:t>genellikle</a:t>
            </a:r>
            <a:r>
              <a:rPr lang="en-US" sz="1600" dirty="0"/>
              <a:t> 1-4 </a:t>
            </a:r>
            <a:r>
              <a:rPr lang="en-US" sz="1600" dirty="0" err="1"/>
              <a:t>haftalık</a:t>
            </a:r>
            <a:r>
              <a:rPr lang="en-US" sz="1600" dirty="0"/>
              <a:t> </a:t>
            </a:r>
            <a:r>
              <a:rPr lang="en-US" sz="1600" dirty="0" err="1"/>
              <a:t>kısa</a:t>
            </a:r>
            <a:r>
              <a:rPr lang="en-US" sz="1600" dirty="0"/>
              <a:t> zaman </a:t>
            </a:r>
            <a:r>
              <a:rPr lang="en-US" sz="1600" dirty="0" err="1"/>
              <a:t>dilimleri</a:t>
            </a:r>
            <a:r>
              <a:rPr lang="en-US" sz="1600" dirty="0"/>
              <a:t> </a:t>
            </a:r>
            <a:r>
              <a:rPr lang="en-US" sz="1600" dirty="0" err="1"/>
              <a:t>olan</a:t>
            </a:r>
            <a:r>
              <a:rPr lang="en-US" sz="1600" dirty="0"/>
              <a:t> </a:t>
            </a:r>
            <a:r>
              <a:rPr lang="en-US" sz="1600" dirty="0" err="1"/>
              <a:t>sprint'ler</a:t>
            </a:r>
            <a:r>
              <a:rPr lang="en-US" sz="1600" dirty="0"/>
              <a:t> </a:t>
            </a:r>
            <a:r>
              <a:rPr lang="en-US" sz="1600" dirty="0" err="1"/>
              <a:t>halinde</a:t>
            </a:r>
            <a:r>
              <a:rPr lang="en-US" sz="1600" dirty="0"/>
              <a:t> </a:t>
            </a:r>
            <a:r>
              <a:rPr lang="en-US" sz="1600" dirty="0" err="1"/>
              <a:t>çalışır</a:t>
            </a:r>
            <a:r>
              <a:rPr lang="en-US" sz="1600" dirty="0"/>
              <a:t>. Her </a:t>
            </a:r>
            <a:r>
              <a:rPr lang="en-US" sz="1600" dirty="0" err="1"/>
              <a:t>sprint'in</a:t>
            </a:r>
            <a:r>
              <a:rPr lang="en-US" sz="1600" dirty="0"/>
              <a:t> </a:t>
            </a:r>
            <a:r>
              <a:rPr lang="en-US" sz="1600" dirty="0" err="1"/>
              <a:t>sonunda</a:t>
            </a:r>
            <a:r>
              <a:rPr lang="en-US" sz="1600" dirty="0"/>
              <a:t>, </a:t>
            </a:r>
            <a:r>
              <a:rPr lang="en-US" sz="1600" dirty="0" err="1"/>
              <a:t>çalışan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yazılım</a:t>
            </a:r>
            <a:r>
              <a:rPr lang="en-US" sz="1600" dirty="0"/>
              <a:t> </a:t>
            </a:r>
            <a:r>
              <a:rPr lang="en-US" sz="1600" dirty="0" err="1"/>
              <a:t>parçası</a:t>
            </a:r>
            <a:r>
              <a:rPr lang="en-US" sz="1600" dirty="0"/>
              <a:t> </a:t>
            </a:r>
            <a:r>
              <a:rPr lang="en-US" sz="1600" dirty="0" err="1"/>
              <a:t>sunulur</a:t>
            </a:r>
            <a:r>
              <a:rPr lang="en-US" sz="16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1600" dirty="0"/>
              <a:t>Product Backlog: </a:t>
            </a:r>
            <a:r>
              <a:rPr lang="en-US" sz="1600" dirty="0" err="1"/>
              <a:t>Projede</a:t>
            </a:r>
            <a:r>
              <a:rPr lang="en-US" sz="1600" dirty="0"/>
              <a:t> </a:t>
            </a:r>
            <a:r>
              <a:rPr lang="en-US" sz="1600" dirty="0" err="1"/>
              <a:t>yapılması</a:t>
            </a:r>
            <a:r>
              <a:rPr lang="en-US" sz="1600" dirty="0"/>
              <a:t> </a:t>
            </a:r>
            <a:r>
              <a:rPr lang="en-US" sz="1600" dirty="0" err="1"/>
              <a:t>gereken</a:t>
            </a:r>
            <a:r>
              <a:rPr lang="en-US" sz="1600" dirty="0"/>
              <a:t> </a:t>
            </a:r>
            <a:r>
              <a:rPr lang="en-US" sz="1600" dirty="0" err="1"/>
              <a:t>tüm</a:t>
            </a:r>
            <a:r>
              <a:rPr lang="en-US" sz="1600" dirty="0"/>
              <a:t> </a:t>
            </a:r>
            <a:r>
              <a:rPr lang="en-US" sz="1600" dirty="0" err="1"/>
              <a:t>iş</a:t>
            </a:r>
            <a:r>
              <a:rPr lang="en-US" sz="1600" dirty="0"/>
              <a:t> </a:t>
            </a:r>
            <a:r>
              <a:rPr lang="en-US" sz="1600" dirty="0" err="1"/>
              <a:t>öğelerinin</a:t>
            </a:r>
            <a:r>
              <a:rPr lang="en-US" sz="1600" dirty="0"/>
              <a:t> </a:t>
            </a:r>
            <a:r>
              <a:rPr lang="en-US" sz="1600" dirty="0" err="1"/>
              <a:t>önceliklendirilmiş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listesidir</a:t>
            </a:r>
            <a:r>
              <a:rPr lang="en-US" sz="16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1600" dirty="0"/>
              <a:t>Daily Stand-up Meetings: Ekip </a:t>
            </a:r>
            <a:r>
              <a:rPr lang="en-US" sz="1600" err="1"/>
              <a:t>üyelerinin</a:t>
            </a:r>
            <a:r>
              <a:rPr lang="en-US" sz="1600" dirty="0"/>
              <a:t> her </a:t>
            </a:r>
            <a:r>
              <a:rPr lang="en-US" sz="1600" err="1"/>
              <a:t>gün</a:t>
            </a:r>
            <a:r>
              <a:rPr lang="en-US" sz="1600" dirty="0"/>
              <a:t> </a:t>
            </a:r>
            <a:r>
              <a:rPr lang="en-US" sz="1600" err="1"/>
              <a:t>kısa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toplantıda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araya</a:t>
            </a:r>
            <a:r>
              <a:rPr lang="en-US" sz="1600" dirty="0"/>
              <a:t> </a:t>
            </a:r>
            <a:r>
              <a:rPr lang="en-US" sz="1600" err="1"/>
              <a:t>gelerek</a:t>
            </a:r>
            <a:r>
              <a:rPr lang="en-US" sz="1600" dirty="0"/>
              <a:t> </a:t>
            </a:r>
            <a:r>
              <a:rPr lang="en-US" sz="1600" err="1"/>
              <a:t>ilerlemelerini</a:t>
            </a:r>
            <a:r>
              <a:rPr lang="en-US" sz="1600" dirty="0"/>
              <a:t> </a:t>
            </a:r>
            <a:r>
              <a:rPr lang="en-US" sz="1600" err="1"/>
              <a:t>paylaşması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sorunları</a:t>
            </a:r>
            <a:r>
              <a:rPr lang="en-US" sz="1600" dirty="0"/>
              <a:t> </a:t>
            </a:r>
            <a:r>
              <a:rPr lang="en-US" sz="1600" err="1"/>
              <a:t>tartışmasıdır</a:t>
            </a:r>
            <a:r>
              <a:rPr lang="en-US" sz="16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1600" dirty="0"/>
              <a:t>Demo </a:t>
            </a:r>
            <a:r>
              <a:rPr lang="en-US" sz="1600" err="1"/>
              <a:t>ve</a:t>
            </a:r>
            <a:r>
              <a:rPr lang="en-US" sz="1600" dirty="0"/>
              <a:t> Retrospective: Her sprint </a:t>
            </a:r>
            <a:r>
              <a:rPr lang="en-US" sz="1600" err="1"/>
              <a:t>sonunda</a:t>
            </a:r>
            <a:r>
              <a:rPr lang="en-US" sz="1600" dirty="0"/>
              <a:t>, </a:t>
            </a:r>
            <a:r>
              <a:rPr lang="en-US" sz="1600" err="1"/>
              <a:t>tamamlanan</a:t>
            </a:r>
            <a:r>
              <a:rPr lang="en-US" sz="1600" dirty="0"/>
              <a:t> </a:t>
            </a:r>
            <a:r>
              <a:rPr lang="en-US" sz="1600" err="1"/>
              <a:t>iş</a:t>
            </a:r>
            <a:r>
              <a:rPr lang="en-US" sz="1600" dirty="0"/>
              <a:t> </a:t>
            </a:r>
            <a:r>
              <a:rPr lang="en-US" sz="1600" err="1"/>
              <a:t>öğeleri</a:t>
            </a:r>
            <a:r>
              <a:rPr lang="en-US" sz="1600" dirty="0"/>
              <a:t> </a:t>
            </a:r>
            <a:r>
              <a:rPr lang="en-US" sz="1600" err="1"/>
              <a:t>müşteriye</a:t>
            </a:r>
            <a:r>
              <a:rPr lang="en-US" sz="1600" dirty="0"/>
              <a:t> </a:t>
            </a:r>
            <a:r>
              <a:rPr lang="en-US" sz="1600" err="1"/>
              <a:t>sunulur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ekip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sonraki</a:t>
            </a:r>
            <a:r>
              <a:rPr lang="en-US" sz="1600" dirty="0"/>
              <a:t> sprint </a:t>
            </a:r>
            <a:r>
              <a:rPr lang="en-US" sz="1600" err="1"/>
              <a:t>için</a:t>
            </a:r>
            <a:r>
              <a:rPr lang="en-US" sz="1600" dirty="0"/>
              <a:t> </a:t>
            </a:r>
            <a:r>
              <a:rPr lang="en-US" sz="1600" err="1"/>
              <a:t>geri</a:t>
            </a:r>
            <a:r>
              <a:rPr lang="en-US" sz="1600" dirty="0"/>
              <a:t> </a:t>
            </a:r>
            <a:r>
              <a:rPr lang="en-US" sz="1600" err="1"/>
              <a:t>bildirimde</a:t>
            </a:r>
            <a:r>
              <a:rPr lang="en-US" sz="1600" dirty="0"/>
              <a:t> </a:t>
            </a:r>
            <a:r>
              <a:rPr lang="en-US" sz="1600" err="1"/>
              <a:t>bulunur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iyileştirme</a:t>
            </a:r>
            <a:r>
              <a:rPr lang="en-US" sz="1600" dirty="0"/>
              <a:t> </a:t>
            </a:r>
            <a:r>
              <a:rPr lang="en-US" sz="1600" err="1"/>
              <a:t>alanlarını</a:t>
            </a:r>
            <a:r>
              <a:rPr lang="en-US" sz="1600" dirty="0"/>
              <a:t> </a:t>
            </a:r>
            <a:r>
              <a:rPr lang="en-US" sz="1600" err="1"/>
              <a:t>tartışır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Adım</a:t>
            </a:r>
            <a:r>
              <a:rPr lang="en-US" dirty="0"/>
              <a:t> 29: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en-US" dirty="0" err="1"/>
              <a:t>yontemlerınden</a:t>
            </a:r>
            <a:r>
              <a:rPr lang="en-US" dirty="0"/>
              <a:t> </a:t>
            </a:r>
            <a:r>
              <a:rPr lang="en-US" dirty="0" err="1"/>
              <a:t>contınues</a:t>
            </a:r>
            <a:r>
              <a:rPr lang="en-US" dirty="0"/>
              <a:t> </a:t>
            </a:r>
            <a:r>
              <a:rPr lang="en-US" dirty="0" err="1"/>
              <a:t>monıtorıng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8140" y="1483803"/>
            <a:ext cx="4887594" cy="3687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6250"/>
              </a:lnSpc>
            </a:pPr>
            <a:r>
              <a:rPr lang="en-US" sz="1600" dirty="0"/>
              <a:t>Continuous Monitoring (</a:t>
            </a:r>
            <a:r>
              <a:rPr lang="en-US" sz="1600" dirty="0" err="1"/>
              <a:t>Sürekli</a:t>
            </a:r>
            <a:r>
              <a:rPr lang="en-US" sz="1600" dirty="0"/>
              <a:t> </a:t>
            </a:r>
            <a:r>
              <a:rPr lang="en-US" sz="1600" dirty="0" err="1"/>
              <a:t>İzleme</a:t>
            </a:r>
            <a:r>
              <a:rPr lang="en-US" sz="1600" dirty="0"/>
              <a:t>), DevOps metodolojisinin önemli bir parçası olup, uygulamaların ve altyapının performansını, </a:t>
            </a:r>
            <a:r>
              <a:rPr lang="en-US" sz="1600" dirty="0" err="1"/>
              <a:t>sağlık</a:t>
            </a:r>
            <a:r>
              <a:rPr lang="en-US" sz="1600" dirty="0"/>
              <a:t> </a:t>
            </a:r>
            <a:r>
              <a:rPr lang="en-US" sz="1600" dirty="0" err="1"/>
              <a:t>durumunu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güvenliğini</a:t>
            </a:r>
            <a:r>
              <a:rPr lang="en-US" sz="1600" dirty="0"/>
              <a:t> </a:t>
            </a:r>
            <a:r>
              <a:rPr lang="en-US" sz="1600" dirty="0" err="1"/>
              <a:t>sürekli</a:t>
            </a:r>
            <a:r>
              <a:rPr lang="en-US" sz="1600" dirty="0"/>
              <a:t> </a:t>
            </a:r>
            <a:r>
              <a:rPr lang="en-US" sz="1600" dirty="0" err="1"/>
              <a:t>olarak</a:t>
            </a:r>
            <a:r>
              <a:rPr lang="en-US" sz="1600" dirty="0"/>
              <a:t> </a:t>
            </a:r>
            <a:r>
              <a:rPr lang="en-US" sz="1600" dirty="0" err="1"/>
              <a:t>takip</a:t>
            </a:r>
            <a:r>
              <a:rPr lang="en-US" sz="1600" dirty="0"/>
              <a:t> </a:t>
            </a:r>
            <a:r>
              <a:rPr lang="en-US" sz="1600" dirty="0" err="1"/>
              <a:t>etme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analiz</a:t>
            </a:r>
            <a:r>
              <a:rPr lang="en-US" sz="1600" dirty="0"/>
              <a:t> </a:t>
            </a:r>
            <a:r>
              <a:rPr lang="en-US" sz="1600" dirty="0" err="1"/>
              <a:t>etme</a:t>
            </a:r>
            <a:r>
              <a:rPr lang="en-US" sz="1600" dirty="0"/>
              <a:t> </a:t>
            </a:r>
            <a:r>
              <a:rPr lang="en-US" sz="1600" dirty="0" err="1"/>
              <a:t>uygulamasıdır</a:t>
            </a:r>
            <a:r>
              <a:rPr lang="en-US" sz="1600" dirty="0"/>
              <a:t>. Bu </a:t>
            </a:r>
            <a:r>
              <a:rPr lang="en-US" sz="1600" dirty="0" err="1"/>
              <a:t>sayede</a:t>
            </a:r>
            <a:r>
              <a:rPr lang="en-US" sz="1600" dirty="0"/>
              <a:t> </a:t>
            </a:r>
            <a:r>
              <a:rPr lang="en-US" sz="1600" dirty="0" err="1"/>
              <a:t>sorunlar</a:t>
            </a:r>
            <a:r>
              <a:rPr lang="en-US" sz="1600" dirty="0"/>
              <a:t> </a:t>
            </a:r>
            <a:r>
              <a:rPr lang="en-US" sz="1600" dirty="0" err="1"/>
              <a:t>ortaya</a:t>
            </a:r>
            <a:r>
              <a:rPr lang="en-US" sz="1600" dirty="0"/>
              <a:t> </a:t>
            </a:r>
            <a:r>
              <a:rPr lang="en-US" sz="1600" dirty="0" err="1"/>
              <a:t>çıkmadan</a:t>
            </a:r>
            <a:r>
              <a:rPr lang="en-US" sz="1600" dirty="0"/>
              <a:t> </a:t>
            </a:r>
            <a:r>
              <a:rPr lang="en-US" sz="1600" dirty="0" err="1"/>
              <a:t>önce</a:t>
            </a:r>
            <a:r>
              <a:rPr lang="en-US" sz="1600" dirty="0"/>
              <a:t> </a:t>
            </a:r>
            <a:r>
              <a:rPr lang="en-US" sz="1600" dirty="0" err="1"/>
              <a:t>tespit</a:t>
            </a:r>
            <a:r>
              <a:rPr lang="en-US" sz="1600" dirty="0"/>
              <a:t> </a:t>
            </a:r>
            <a:r>
              <a:rPr lang="en-US" sz="1600" dirty="0" err="1"/>
              <a:t>edilebilir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hızlı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şekilde</a:t>
            </a:r>
            <a:r>
              <a:rPr lang="en-US" sz="1600" dirty="0"/>
              <a:t> </a:t>
            </a:r>
            <a:r>
              <a:rPr lang="en-US" sz="1600" dirty="0" err="1"/>
              <a:t>çözüme</a:t>
            </a:r>
            <a:r>
              <a:rPr lang="en-US" sz="1600" dirty="0"/>
              <a:t> </a:t>
            </a:r>
            <a:r>
              <a:rPr lang="en-US" sz="1600" dirty="0" err="1"/>
              <a:t>kavuşturulabilir</a:t>
            </a:r>
            <a:r>
              <a:rPr lang="en-US" sz="1600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938EBC-D96D-38CB-87E8-630488CD56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380" y="1397539"/>
            <a:ext cx="4887594" cy="36877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err="1"/>
              <a:t>Sürekli</a:t>
            </a:r>
            <a:r>
              <a:rPr lang="en-US" sz="1400" dirty="0"/>
              <a:t> </a:t>
            </a:r>
            <a:r>
              <a:rPr lang="en-US" sz="1400" err="1"/>
              <a:t>İzleme</a:t>
            </a:r>
            <a:r>
              <a:rPr lang="en-US" sz="1400" dirty="0"/>
              <a:t> Neden </a:t>
            </a:r>
            <a:r>
              <a:rPr lang="en-US" sz="1400" err="1"/>
              <a:t>Önemlidir</a:t>
            </a:r>
            <a:r>
              <a:rPr lang="en-US" sz="1400" dirty="0"/>
              <a:t>?</a:t>
            </a:r>
          </a:p>
          <a:p>
            <a:r>
              <a:rPr lang="en-US" sz="1400" err="1"/>
              <a:t>Sorunların</a:t>
            </a:r>
            <a:r>
              <a:rPr lang="en-US" sz="1400" dirty="0"/>
              <a:t> </a:t>
            </a:r>
            <a:r>
              <a:rPr lang="en-US" sz="1400" err="1"/>
              <a:t>Önlenmesi</a:t>
            </a:r>
            <a:r>
              <a:rPr lang="en-US" sz="1400" dirty="0"/>
              <a:t>: </a:t>
            </a:r>
            <a:r>
              <a:rPr lang="en-US" sz="1400" err="1"/>
              <a:t>Sistemlerin</a:t>
            </a:r>
            <a:r>
              <a:rPr lang="en-US" sz="1400" dirty="0"/>
              <a:t> </a:t>
            </a:r>
            <a:r>
              <a:rPr lang="en-US" sz="1400" err="1"/>
              <a:t>sürekli</a:t>
            </a:r>
            <a:r>
              <a:rPr lang="en-US" sz="1400" dirty="0"/>
              <a:t> </a:t>
            </a:r>
            <a:r>
              <a:rPr lang="en-US" sz="1400" err="1"/>
              <a:t>izlenmesi</a:t>
            </a:r>
            <a:r>
              <a:rPr lang="en-US" sz="1400" dirty="0"/>
              <a:t> </a:t>
            </a:r>
            <a:r>
              <a:rPr lang="en-US" sz="1400" err="1"/>
              <a:t>sayesinde</a:t>
            </a:r>
            <a:r>
              <a:rPr lang="en-US" sz="1400" dirty="0"/>
              <a:t> </a:t>
            </a:r>
            <a:r>
              <a:rPr lang="en-US" sz="1400" err="1"/>
              <a:t>performans</a:t>
            </a:r>
            <a:r>
              <a:rPr lang="en-US" sz="1400" dirty="0"/>
              <a:t> </a:t>
            </a:r>
            <a:r>
              <a:rPr lang="en-US" sz="1400" err="1"/>
              <a:t>düşüşleri</a:t>
            </a:r>
            <a:r>
              <a:rPr lang="en-US" sz="1400" dirty="0"/>
              <a:t>, </a:t>
            </a:r>
            <a:r>
              <a:rPr lang="en-US" sz="1400" err="1"/>
              <a:t>hatalar</a:t>
            </a:r>
            <a:r>
              <a:rPr lang="en-US" sz="1400" dirty="0"/>
              <a:t> </a:t>
            </a:r>
            <a:r>
              <a:rPr lang="en-US" sz="1400" err="1"/>
              <a:t>ve</a:t>
            </a:r>
            <a:r>
              <a:rPr lang="en-US" sz="1400" dirty="0"/>
              <a:t> </a:t>
            </a:r>
            <a:r>
              <a:rPr lang="en-US" sz="1400" err="1"/>
              <a:t>güvenlik</a:t>
            </a:r>
            <a:r>
              <a:rPr lang="en-US" sz="1400" dirty="0"/>
              <a:t> </a:t>
            </a:r>
            <a:r>
              <a:rPr lang="en-US" sz="1400" err="1"/>
              <a:t>riskleri</a:t>
            </a:r>
            <a:r>
              <a:rPr lang="en-US" sz="1400" dirty="0"/>
              <a:t> </a:t>
            </a:r>
            <a:r>
              <a:rPr lang="en-US" sz="1400" err="1"/>
              <a:t>erken</a:t>
            </a:r>
            <a:r>
              <a:rPr lang="en-US" sz="1400" dirty="0"/>
              <a:t> </a:t>
            </a:r>
            <a:r>
              <a:rPr lang="en-US" sz="1400" err="1"/>
              <a:t>aşamada</a:t>
            </a:r>
            <a:r>
              <a:rPr lang="en-US" sz="1400" dirty="0"/>
              <a:t> </a:t>
            </a:r>
            <a:r>
              <a:rPr lang="en-US" sz="1400" err="1"/>
              <a:t>tespit</a:t>
            </a:r>
            <a:r>
              <a:rPr lang="en-US" sz="1400" dirty="0"/>
              <a:t> </a:t>
            </a:r>
            <a:r>
              <a:rPr lang="en-US" sz="1400" err="1"/>
              <a:t>edilebilir</a:t>
            </a:r>
            <a:r>
              <a:rPr lang="en-US" sz="1400" dirty="0"/>
              <a:t>. Bu </a:t>
            </a:r>
            <a:r>
              <a:rPr lang="en-US" sz="1400" err="1"/>
              <a:t>sayede</a:t>
            </a:r>
            <a:r>
              <a:rPr lang="en-US" sz="1400" dirty="0"/>
              <a:t> </a:t>
            </a:r>
            <a:r>
              <a:rPr lang="en-US" sz="1400" err="1"/>
              <a:t>sorunlar</a:t>
            </a:r>
            <a:r>
              <a:rPr lang="en-US" sz="1400" dirty="0"/>
              <a:t> </a:t>
            </a:r>
            <a:r>
              <a:rPr lang="en-US" sz="1400" err="1"/>
              <a:t>daha</a:t>
            </a:r>
            <a:r>
              <a:rPr lang="en-US" sz="1400" dirty="0"/>
              <a:t> </a:t>
            </a:r>
            <a:r>
              <a:rPr lang="en-US" sz="1400" err="1"/>
              <a:t>kolay</a:t>
            </a:r>
            <a:r>
              <a:rPr lang="en-US" sz="1400" dirty="0"/>
              <a:t> </a:t>
            </a:r>
            <a:r>
              <a:rPr lang="en-US" sz="1400" err="1"/>
              <a:t>çözülür</a:t>
            </a:r>
            <a:r>
              <a:rPr lang="en-US" sz="1400" dirty="0"/>
              <a:t> </a:t>
            </a:r>
            <a:r>
              <a:rPr lang="en-US" sz="1400" err="1"/>
              <a:t>ve</a:t>
            </a:r>
            <a:r>
              <a:rPr lang="en-US" sz="1400" dirty="0"/>
              <a:t> </a:t>
            </a:r>
            <a:r>
              <a:rPr lang="en-US" sz="1400" err="1"/>
              <a:t>sistemlerin</a:t>
            </a:r>
            <a:r>
              <a:rPr lang="en-US" sz="1400" dirty="0"/>
              <a:t> </a:t>
            </a:r>
            <a:r>
              <a:rPr lang="en-US" sz="1400" err="1"/>
              <a:t>kesintisiz</a:t>
            </a:r>
            <a:r>
              <a:rPr lang="en-US" sz="1400" dirty="0"/>
              <a:t> </a:t>
            </a:r>
            <a:r>
              <a:rPr lang="en-US" sz="1400" err="1"/>
              <a:t>çalışması</a:t>
            </a:r>
            <a:r>
              <a:rPr lang="en-US" sz="1400" dirty="0"/>
              <a:t> </a:t>
            </a:r>
            <a:r>
              <a:rPr lang="en-US" sz="1400" err="1"/>
              <a:t>sağlanır</a:t>
            </a:r>
            <a:r>
              <a:rPr lang="en-US" sz="1400" dirty="0"/>
              <a:t>.</a:t>
            </a:r>
          </a:p>
          <a:p>
            <a:r>
              <a:rPr lang="en-US" sz="1400" err="1"/>
              <a:t>Hızlı</a:t>
            </a:r>
            <a:r>
              <a:rPr lang="en-US" sz="1400" dirty="0"/>
              <a:t> Sorun </a:t>
            </a:r>
            <a:r>
              <a:rPr lang="en-US" sz="1400" err="1"/>
              <a:t>Giderme</a:t>
            </a:r>
            <a:r>
              <a:rPr lang="en-US" sz="1400" dirty="0"/>
              <a:t>: Bir </a:t>
            </a:r>
            <a:r>
              <a:rPr lang="en-US" sz="1400" err="1"/>
              <a:t>sorun</a:t>
            </a:r>
            <a:r>
              <a:rPr lang="en-US" sz="1400" dirty="0"/>
              <a:t> </a:t>
            </a:r>
            <a:r>
              <a:rPr lang="en-US" sz="1400" err="1"/>
              <a:t>oluştuğunda</a:t>
            </a:r>
            <a:r>
              <a:rPr lang="en-US" sz="1400" dirty="0"/>
              <a:t>, </a:t>
            </a:r>
            <a:r>
              <a:rPr lang="en-US" sz="1400" err="1"/>
              <a:t>sürekli</a:t>
            </a:r>
            <a:r>
              <a:rPr lang="en-US" sz="1400" dirty="0"/>
              <a:t> </a:t>
            </a:r>
            <a:r>
              <a:rPr lang="en-US" sz="1400" err="1"/>
              <a:t>izleme</a:t>
            </a:r>
            <a:r>
              <a:rPr lang="en-US" sz="1400" dirty="0"/>
              <a:t> </a:t>
            </a:r>
            <a:r>
              <a:rPr lang="en-US" sz="1400" err="1"/>
              <a:t>verileri</a:t>
            </a:r>
            <a:r>
              <a:rPr lang="en-US" sz="1400" dirty="0"/>
              <a:t> </a:t>
            </a:r>
            <a:r>
              <a:rPr lang="en-US" sz="1400" err="1"/>
              <a:t>sorunun</a:t>
            </a:r>
            <a:r>
              <a:rPr lang="en-US" sz="1400" dirty="0"/>
              <a:t> </a:t>
            </a:r>
            <a:r>
              <a:rPr lang="en-US" sz="1400" err="1"/>
              <a:t>kaynağını</a:t>
            </a:r>
            <a:r>
              <a:rPr lang="en-US" sz="1400" dirty="0"/>
              <a:t> </a:t>
            </a:r>
            <a:r>
              <a:rPr lang="en-US" sz="1400" err="1"/>
              <a:t>hızla</a:t>
            </a:r>
            <a:r>
              <a:rPr lang="en-US" sz="1400" dirty="0"/>
              <a:t> </a:t>
            </a:r>
            <a:r>
              <a:rPr lang="en-US" sz="1400" err="1"/>
              <a:t>belirlemeye</a:t>
            </a:r>
            <a:r>
              <a:rPr lang="en-US" sz="1400" dirty="0"/>
              <a:t> </a:t>
            </a:r>
            <a:r>
              <a:rPr lang="en-US" sz="1400" err="1"/>
              <a:t>yardımcı</a:t>
            </a:r>
            <a:r>
              <a:rPr lang="en-US" sz="1400" dirty="0"/>
              <a:t> </a:t>
            </a:r>
            <a:r>
              <a:rPr lang="en-US" sz="1400" err="1"/>
              <a:t>olur</a:t>
            </a:r>
            <a:r>
              <a:rPr lang="en-US" sz="1400" dirty="0"/>
              <a:t>. Bu </a:t>
            </a:r>
            <a:r>
              <a:rPr lang="en-US" sz="1400" err="1"/>
              <a:t>sayede</a:t>
            </a:r>
            <a:r>
              <a:rPr lang="en-US" sz="1400" dirty="0"/>
              <a:t> </a:t>
            </a:r>
            <a:r>
              <a:rPr lang="en-US" sz="1400" err="1"/>
              <a:t>ekipler</a:t>
            </a:r>
            <a:r>
              <a:rPr lang="en-US" sz="1400" dirty="0"/>
              <a:t> </a:t>
            </a:r>
            <a:r>
              <a:rPr lang="en-US" sz="1400" err="1"/>
              <a:t>sorunu</a:t>
            </a:r>
            <a:r>
              <a:rPr lang="en-US" sz="1400" dirty="0"/>
              <a:t> </a:t>
            </a:r>
            <a:r>
              <a:rPr lang="en-US" sz="1400" err="1"/>
              <a:t>daha</a:t>
            </a:r>
            <a:r>
              <a:rPr lang="en-US" sz="1400" dirty="0"/>
              <a:t> </a:t>
            </a:r>
            <a:r>
              <a:rPr lang="en-US" sz="1400" err="1"/>
              <a:t>kısa</a:t>
            </a:r>
            <a:r>
              <a:rPr lang="en-US" sz="1400" dirty="0"/>
              <a:t> </a:t>
            </a:r>
            <a:r>
              <a:rPr lang="en-US" sz="1400" err="1"/>
              <a:t>sürede</a:t>
            </a:r>
            <a:r>
              <a:rPr lang="en-US" sz="1400" dirty="0"/>
              <a:t> </a:t>
            </a:r>
            <a:r>
              <a:rPr lang="en-US" sz="1400" err="1"/>
              <a:t>çözerek</a:t>
            </a:r>
            <a:r>
              <a:rPr lang="en-US" sz="1400" dirty="0"/>
              <a:t> </a:t>
            </a:r>
            <a:r>
              <a:rPr lang="en-US" sz="1400" err="1"/>
              <a:t>iş</a:t>
            </a:r>
            <a:r>
              <a:rPr lang="en-US" sz="1400" dirty="0"/>
              <a:t> </a:t>
            </a:r>
            <a:r>
              <a:rPr lang="en-US" sz="1400" err="1"/>
              <a:t>akışının</a:t>
            </a:r>
            <a:r>
              <a:rPr lang="en-US" sz="1400" dirty="0"/>
              <a:t> </a:t>
            </a:r>
            <a:r>
              <a:rPr lang="en-US" sz="1400" err="1"/>
              <a:t>kesintiye</a:t>
            </a:r>
            <a:r>
              <a:rPr lang="en-US" sz="1400" dirty="0"/>
              <a:t> </a:t>
            </a:r>
            <a:r>
              <a:rPr lang="en-US" sz="1400" err="1"/>
              <a:t>uğramasını</a:t>
            </a:r>
            <a:r>
              <a:rPr lang="en-US" sz="1400" dirty="0"/>
              <a:t> </a:t>
            </a:r>
            <a:r>
              <a:rPr lang="en-US" sz="1400" err="1"/>
              <a:t>önler</a:t>
            </a:r>
            <a:r>
              <a:rPr lang="en-US" sz="1400" dirty="0"/>
              <a:t>.</a:t>
            </a:r>
          </a:p>
          <a:p>
            <a:r>
              <a:rPr lang="en-US" sz="1400" err="1"/>
              <a:t>Performans</a:t>
            </a:r>
            <a:r>
              <a:rPr lang="en-US" sz="1400" dirty="0"/>
              <a:t> </a:t>
            </a:r>
            <a:r>
              <a:rPr lang="en-US" sz="1400" err="1"/>
              <a:t>Optimizasyonu</a:t>
            </a:r>
            <a:r>
              <a:rPr lang="en-US" sz="1400" dirty="0"/>
              <a:t>: </a:t>
            </a:r>
            <a:r>
              <a:rPr lang="en-US" sz="1400" err="1"/>
              <a:t>Sürekli</a:t>
            </a:r>
            <a:r>
              <a:rPr lang="en-US" sz="1400" dirty="0"/>
              <a:t> </a:t>
            </a:r>
            <a:r>
              <a:rPr lang="en-US" sz="1400" err="1"/>
              <a:t>izleme</a:t>
            </a:r>
            <a:r>
              <a:rPr lang="en-US" sz="1400" dirty="0"/>
              <a:t> </a:t>
            </a:r>
            <a:r>
              <a:rPr lang="en-US" sz="1400" err="1"/>
              <a:t>sayesinde</a:t>
            </a:r>
            <a:r>
              <a:rPr lang="en-US" sz="1400" dirty="0"/>
              <a:t> </a:t>
            </a:r>
            <a:r>
              <a:rPr lang="en-US" sz="1400" err="1"/>
              <a:t>sistemlerin</a:t>
            </a:r>
            <a:r>
              <a:rPr lang="en-US" sz="1400" dirty="0"/>
              <a:t> </a:t>
            </a:r>
            <a:r>
              <a:rPr lang="en-US" sz="1400" err="1"/>
              <a:t>performans</a:t>
            </a:r>
            <a:r>
              <a:rPr lang="en-US" sz="1400" dirty="0"/>
              <a:t> </a:t>
            </a:r>
            <a:r>
              <a:rPr lang="en-US" sz="1400" err="1"/>
              <a:t>metrikleri</a:t>
            </a:r>
            <a:r>
              <a:rPr lang="en-US" sz="1400" dirty="0"/>
              <a:t> </a:t>
            </a:r>
            <a:r>
              <a:rPr lang="en-US" sz="1400" err="1"/>
              <a:t>takip</a:t>
            </a:r>
            <a:r>
              <a:rPr lang="en-US" sz="1400" dirty="0"/>
              <a:t> </a:t>
            </a:r>
            <a:r>
              <a:rPr lang="en-US" sz="1400" err="1"/>
              <a:t>edilebilir</a:t>
            </a:r>
            <a:r>
              <a:rPr lang="en-US" sz="1400" dirty="0"/>
              <a:t>. Bu </a:t>
            </a:r>
            <a:r>
              <a:rPr lang="en-US" sz="1400" err="1"/>
              <a:t>veriler</a:t>
            </a:r>
            <a:r>
              <a:rPr lang="en-US" sz="1400" dirty="0"/>
              <a:t>, </a:t>
            </a:r>
            <a:r>
              <a:rPr lang="en-US" sz="1400" err="1"/>
              <a:t>darboğazları</a:t>
            </a:r>
            <a:r>
              <a:rPr lang="en-US" sz="1400" dirty="0"/>
              <a:t> </a:t>
            </a:r>
            <a:r>
              <a:rPr lang="en-US" sz="1400" err="1"/>
              <a:t>tespit</a:t>
            </a:r>
            <a:r>
              <a:rPr lang="en-US" sz="1400" dirty="0"/>
              <a:t> </a:t>
            </a:r>
            <a:r>
              <a:rPr lang="en-US" sz="1400" err="1"/>
              <a:t>etmek</a:t>
            </a:r>
            <a:r>
              <a:rPr lang="en-US" sz="1400" dirty="0"/>
              <a:t> </a:t>
            </a:r>
            <a:r>
              <a:rPr lang="en-US" sz="1400" err="1"/>
              <a:t>ve</a:t>
            </a:r>
            <a:r>
              <a:rPr lang="en-US" sz="1400" dirty="0"/>
              <a:t> </a:t>
            </a:r>
            <a:r>
              <a:rPr lang="en-US" sz="1400" err="1"/>
              <a:t>sistemlerin</a:t>
            </a:r>
            <a:r>
              <a:rPr lang="en-US" sz="1400" dirty="0"/>
              <a:t> </a:t>
            </a:r>
            <a:r>
              <a:rPr lang="en-US" sz="1400" err="1"/>
              <a:t>performansını</a:t>
            </a:r>
            <a:r>
              <a:rPr lang="en-US" sz="1400" dirty="0"/>
              <a:t> optimize </a:t>
            </a:r>
            <a:r>
              <a:rPr lang="en-US" sz="1400" err="1"/>
              <a:t>etmek</a:t>
            </a:r>
            <a:r>
              <a:rPr lang="en-US" sz="1400" dirty="0"/>
              <a:t> </a:t>
            </a:r>
            <a:r>
              <a:rPr lang="en-US" sz="1400" err="1"/>
              <a:t>için</a:t>
            </a:r>
            <a:r>
              <a:rPr lang="en-US" sz="1400" dirty="0"/>
              <a:t> </a:t>
            </a:r>
            <a:r>
              <a:rPr lang="en-US" sz="1400" err="1"/>
              <a:t>kullanılabilir</a:t>
            </a:r>
            <a:r>
              <a:rPr lang="en-US" sz="1400" dirty="0"/>
              <a:t>.</a:t>
            </a:r>
          </a:p>
          <a:p>
            <a:r>
              <a:rPr lang="en-US" sz="1400" err="1"/>
              <a:t>Altyapı</a:t>
            </a:r>
            <a:r>
              <a:rPr lang="en-US" sz="1400" dirty="0"/>
              <a:t> </a:t>
            </a:r>
            <a:r>
              <a:rPr lang="en-US" sz="1400" err="1"/>
              <a:t>Yönetimi</a:t>
            </a:r>
            <a:r>
              <a:rPr lang="en-US" sz="1400" dirty="0"/>
              <a:t>: </a:t>
            </a:r>
            <a:r>
              <a:rPr lang="en-US" sz="1400" err="1"/>
              <a:t>Altyapının</a:t>
            </a:r>
            <a:r>
              <a:rPr lang="en-US" sz="1400" dirty="0"/>
              <a:t> </a:t>
            </a:r>
            <a:r>
              <a:rPr lang="en-US" sz="1400" err="1"/>
              <a:t>kaynak</a:t>
            </a:r>
            <a:r>
              <a:rPr lang="en-US" sz="1400" dirty="0"/>
              <a:t> </a:t>
            </a:r>
            <a:r>
              <a:rPr lang="en-US" sz="1400" err="1"/>
              <a:t>kullanımı</a:t>
            </a:r>
            <a:r>
              <a:rPr lang="en-US" sz="1400" dirty="0"/>
              <a:t> </a:t>
            </a:r>
            <a:r>
              <a:rPr lang="en-US" sz="1400" err="1"/>
              <a:t>ve</a:t>
            </a:r>
            <a:r>
              <a:rPr lang="en-US" sz="1400" dirty="0"/>
              <a:t> </a:t>
            </a:r>
            <a:r>
              <a:rPr lang="en-US" sz="1400" err="1"/>
              <a:t>sağlık</a:t>
            </a:r>
            <a:r>
              <a:rPr lang="en-US" sz="1400" dirty="0"/>
              <a:t> </a:t>
            </a:r>
            <a:r>
              <a:rPr lang="en-US" sz="1400" err="1"/>
              <a:t>durumu</a:t>
            </a:r>
            <a:r>
              <a:rPr lang="en-US" sz="1400" dirty="0"/>
              <a:t> </a:t>
            </a:r>
            <a:r>
              <a:rPr lang="en-US" sz="1400" err="1"/>
              <a:t>sürekli</a:t>
            </a:r>
            <a:r>
              <a:rPr lang="en-US" sz="1400" dirty="0"/>
              <a:t> </a:t>
            </a:r>
            <a:r>
              <a:rPr lang="en-US" sz="1400" err="1"/>
              <a:t>izlenerek</a:t>
            </a:r>
            <a:r>
              <a:rPr lang="en-US" sz="1400" dirty="0"/>
              <a:t> </a:t>
            </a:r>
            <a:r>
              <a:rPr lang="en-US" sz="1400" err="1"/>
              <a:t>altyapı</a:t>
            </a:r>
            <a:r>
              <a:rPr lang="en-US" sz="1400" dirty="0"/>
              <a:t> </a:t>
            </a:r>
            <a:r>
              <a:rPr lang="en-US" sz="1400" err="1"/>
              <a:t>yönetimi</a:t>
            </a:r>
            <a:r>
              <a:rPr lang="en-US" sz="1400" dirty="0"/>
              <a:t> </a:t>
            </a:r>
            <a:r>
              <a:rPr lang="en-US" sz="1400" err="1"/>
              <a:t>kolaylaştırılır</a:t>
            </a:r>
            <a:r>
              <a:rPr lang="en-US" sz="1400" dirty="0"/>
              <a:t>. Bu </a:t>
            </a:r>
            <a:r>
              <a:rPr lang="en-US" sz="1400" err="1"/>
              <a:t>sayede</a:t>
            </a:r>
            <a:r>
              <a:rPr lang="en-US" sz="1400" dirty="0"/>
              <a:t> </a:t>
            </a:r>
            <a:r>
              <a:rPr lang="en-US" sz="1400" err="1"/>
              <a:t>kaynakların</a:t>
            </a:r>
            <a:r>
              <a:rPr lang="en-US" sz="1400" dirty="0"/>
              <a:t> </a:t>
            </a:r>
            <a:r>
              <a:rPr lang="en-US" sz="1400" err="1"/>
              <a:t>etkin</a:t>
            </a:r>
            <a:r>
              <a:rPr lang="en-US" sz="1400" dirty="0"/>
              <a:t> </a:t>
            </a:r>
            <a:r>
              <a:rPr lang="en-US" sz="1400" err="1"/>
              <a:t>bir</a:t>
            </a:r>
            <a:r>
              <a:rPr lang="en-US" sz="1400" dirty="0"/>
              <a:t> </a:t>
            </a:r>
            <a:r>
              <a:rPr lang="en-US" sz="1400" err="1"/>
              <a:t>şekilde</a:t>
            </a:r>
            <a:r>
              <a:rPr lang="en-US" sz="1400" dirty="0"/>
              <a:t> </a:t>
            </a:r>
            <a:r>
              <a:rPr lang="en-US" sz="1400" err="1"/>
              <a:t>kullanılması</a:t>
            </a:r>
            <a:r>
              <a:rPr lang="en-US" sz="1400" dirty="0"/>
              <a:t> </a:t>
            </a:r>
            <a:r>
              <a:rPr lang="en-US" sz="1400" err="1"/>
              <a:t>sağlanır</a:t>
            </a:r>
            <a:r>
              <a:rPr lang="en-US" sz="1400" dirty="0"/>
              <a:t>.</a:t>
            </a:r>
          </a:p>
          <a:p>
            <a:r>
              <a:rPr lang="en-US" sz="1400" err="1"/>
              <a:t>İyileştirilmiş</a:t>
            </a:r>
            <a:r>
              <a:rPr lang="en-US" sz="1400" dirty="0"/>
              <a:t> </a:t>
            </a:r>
            <a:r>
              <a:rPr lang="en-US" sz="1400" err="1"/>
              <a:t>Kullanıcı</a:t>
            </a:r>
            <a:r>
              <a:rPr lang="en-US" sz="1400" dirty="0"/>
              <a:t> </a:t>
            </a:r>
            <a:r>
              <a:rPr lang="en-US" sz="1400" err="1"/>
              <a:t>Deneyimi</a:t>
            </a:r>
            <a:r>
              <a:rPr lang="en-US" sz="1400" dirty="0"/>
              <a:t>: </a:t>
            </a:r>
            <a:r>
              <a:rPr lang="en-US" sz="1400" err="1"/>
              <a:t>Sistemlerin</a:t>
            </a:r>
            <a:r>
              <a:rPr lang="en-US" sz="1400" dirty="0"/>
              <a:t> </a:t>
            </a:r>
            <a:r>
              <a:rPr lang="en-US" sz="1400" err="1"/>
              <a:t>performansının</a:t>
            </a:r>
            <a:r>
              <a:rPr lang="en-US" sz="1400" dirty="0"/>
              <a:t> </a:t>
            </a:r>
            <a:r>
              <a:rPr lang="en-US" sz="1400" err="1"/>
              <a:t>ve</a:t>
            </a:r>
            <a:r>
              <a:rPr lang="en-US" sz="1400" dirty="0"/>
              <a:t> </a:t>
            </a:r>
            <a:r>
              <a:rPr lang="en-US" sz="1400" err="1"/>
              <a:t>sağlık</a:t>
            </a:r>
            <a:r>
              <a:rPr lang="en-US" sz="1400" dirty="0"/>
              <a:t> </a:t>
            </a:r>
            <a:r>
              <a:rPr lang="en-US" sz="1400" err="1"/>
              <a:t>durumunun</a:t>
            </a:r>
            <a:r>
              <a:rPr lang="en-US" sz="1400" dirty="0"/>
              <a:t> </a:t>
            </a:r>
            <a:r>
              <a:rPr lang="en-US" sz="1400" err="1"/>
              <a:t>sürekli</a:t>
            </a:r>
            <a:r>
              <a:rPr lang="en-US" sz="1400" dirty="0"/>
              <a:t> </a:t>
            </a:r>
            <a:r>
              <a:rPr lang="en-US" sz="1400" err="1"/>
              <a:t>izlenmesi</a:t>
            </a:r>
            <a:r>
              <a:rPr lang="en-US" sz="1400" dirty="0"/>
              <a:t>, </a:t>
            </a:r>
            <a:r>
              <a:rPr lang="en-US" sz="1400" err="1"/>
              <a:t>kullanıcı</a:t>
            </a:r>
            <a:r>
              <a:rPr lang="en-US" sz="1400" dirty="0"/>
              <a:t> </a:t>
            </a:r>
            <a:r>
              <a:rPr lang="en-US" sz="1400" err="1"/>
              <a:t>deneyiminin</a:t>
            </a:r>
            <a:r>
              <a:rPr lang="en-US" sz="1400" dirty="0"/>
              <a:t> </a:t>
            </a:r>
            <a:r>
              <a:rPr lang="en-US" sz="1400" err="1"/>
              <a:t>iyileştirilmesine</a:t>
            </a:r>
            <a:r>
              <a:rPr lang="en-US" sz="1400" dirty="0"/>
              <a:t> </a:t>
            </a:r>
            <a:r>
              <a:rPr lang="en-US" sz="1400" err="1"/>
              <a:t>yardımcı</a:t>
            </a:r>
            <a:r>
              <a:rPr lang="en-US" sz="1400" dirty="0"/>
              <a:t> </a:t>
            </a:r>
            <a:r>
              <a:rPr lang="en-US" sz="1400" err="1"/>
              <a:t>olur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  </a:t>
            </a:r>
            <a:r>
              <a:rPr lang="en-US" dirty="0" err="1"/>
              <a:t>Adım</a:t>
            </a:r>
            <a:r>
              <a:rPr lang="en-US" dirty="0"/>
              <a:t> 30: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XML: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Bilgileri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yapılandırmak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saklamak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işaretleme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dilidir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Farklı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türdeki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verileri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tanımlamak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özelleştirilebilir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etiketler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kullanır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  <a:endParaRPr lang="en-US" sz="1400"/>
          </a:p>
          <a:p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JSON: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Verileri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hafif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kolayca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işlenebilen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formatta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saklamak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paylaşmak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veri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değişim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formatıdır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Anahtar-değer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çiftleri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diziler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gibi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basit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yapılara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dayanır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  <a:endParaRPr lang="en-US" sz="1400"/>
          </a:p>
          <a:p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YAML: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Verileri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insan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tarafından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okunabilir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düzenlenebilir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formatta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saklamak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paylaşmak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veri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serileştirme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dilidir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Girinti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boşluk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kullanarak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hiyerarşiyi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gösterir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  <a:endParaRPr lang="en-US" sz="1400"/>
          </a:p>
          <a:p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HTTP: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İnternette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veri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alışverişi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yapmak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uygulama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protokolüdür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 Web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sayfaları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API'ler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diğer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web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kaynaklarına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erişmek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kullanılır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  <a:endParaRPr lang="en-US" sz="1400"/>
          </a:p>
          <a:p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Server: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İstemcilere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hizmet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sunan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bilgisayardır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 Web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sunucuları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, e-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posta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sunucuları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veritabanı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sunucuları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gibi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birçok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farklı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türde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sunucu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1F1F1F"/>
                </a:solidFill>
                <a:ea typeface="+mn-lt"/>
                <a:cs typeface="+mn-lt"/>
              </a:rPr>
              <a:t>vardır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  <a:endParaRPr lang="en-US" sz="1400"/>
          </a:p>
          <a:p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Java JDK: Java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programları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geliştirmek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yazılım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setidir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Derleyici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hata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ayıklayıcı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Java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API'si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gibi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araçlar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içerir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  <a:endParaRPr lang="en-US" sz="1400" b="1" dirty="0"/>
          </a:p>
          <a:p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C05B5-765E-DE95-0139-81FC047A5C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2860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XML: Extensible Markup Language (</a:t>
            </a:r>
            <a:r>
              <a:rPr lang="en-US" err="1"/>
              <a:t>Genişletilebilir</a:t>
            </a:r>
            <a:r>
              <a:rPr lang="en-US" dirty="0"/>
              <a:t> </a:t>
            </a:r>
            <a:r>
              <a:rPr lang="en-US" err="1"/>
              <a:t>İşaretleme</a:t>
            </a:r>
            <a:r>
              <a:rPr lang="en-US"/>
              <a:t> Dili)</a:t>
            </a:r>
          </a:p>
          <a:p>
            <a:pPr marL="22860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JSON: JavaScript Object Notation (JavaScript </a:t>
            </a:r>
            <a:r>
              <a:rPr lang="en-US" err="1"/>
              <a:t>Nesne</a:t>
            </a:r>
            <a:r>
              <a:rPr lang="en-US" dirty="0"/>
              <a:t> </a:t>
            </a:r>
            <a:r>
              <a:rPr lang="en-US" err="1"/>
              <a:t>Gösterimi</a:t>
            </a:r>
            <a:r>
              <a:rPr lang="en-US"/>
              <a:t>)</a:t>
            </a:r>
          </a:p>
          <a:p>
            <a:pPr marL="22860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YAML: YAML </a:t>
            </a:r>
            <a:r>
              <a:rPr lang="en-US" dirty="0" err="1"/>
              <a:t>Ain't</a:t>
            </a:r>
            <a:r>
              <a:rPr lang="en-US" dirty="0"/>
              <a:t> Markup Language (YAML </a:t>
            </a:r>
            <a:r>
              <a:rPr lang="en-US" dirty="0" err="1"/>
              <a:t>İşaretleme</a:t>
            </a:r>
            <a:r>
              <a:rPr lang="en-US" dirty="0"/>
              <a:t> Dili </a:t>
            </a:r>
            <a:r>
              <a:rPr lang="en-US" dirty="0" err="1"/>
              <a:t>Değildir</a:t>
            </a:r>
            <a:r>
              <a:rPr lang="en-US" dirty="0"/>
              <a:t>)</a:t>
            </a:r>
          </a:p>
          <a:p>
            <a:pPr marL="22860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HTTP: Hypertext Transfer Protocol (</a:t>
            </a:r>
            <a:r>
              <a:rPr lang="en-US" dirty="0" err="1"/>
              <a:t>Hiper</a:t>
            </a:r>
            <a:r>
              <a:rPr lang="en-US" dirty="0"/>
              <a:t> Metin </a:t>
            </a:r>
            <a:r>
              <a:rPr lang="en-US" dirty="0" err="1"/>
              <a:t>Aktarım</a:t>
            </a:r>
            <a:r>
              <a:rPr lang="en-US" dirty="0"/>
              <a:t> </a:t>
            </a:r>
            <a:r>
              <a:rPr lang="en-US" dirty="0" err="1"/>
              <a:t>Protokolü</a:t>
            </a:r>
            <a:r>
              <a:rPr lang="en-US" dirty="0"/>
              <a:t>)</a:t>
            </a:r>
          </a:p>
          <a:p>
            <a:pPr marL="22860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Server: </a:t>
            </a:r>
            <a:r>
              <a:rPr lang="en-US" dirty="0" err="1"/>
              <a:t>Sunucu</a:t>
            </a:r>
            <a:endParaRPr lang="en-US" dirty="0"/>
          </a:p>
          <a:p>
            <a:pPr marL="228600" indent="-2286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Java JDK: Java Development Kit (Java </a:t>
            </a:r>
            <a:r>
              <a:rPr lang="en-US" dirty="0" err="1"/>
              <a:t>Geliştirme</a:t>
            </a:r>
            <a:r>
              <a:rPr lang="en-US" dirty="0"/>
              <a:t> Kiti)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Adım</a:t>
            </a:r>
            <a:r>
              <a:rPr lang="en-US" dirty="0"/>
              <a:t> 31: maven </a:t>
            </a:r>
            <a:r>
              <a:rPr lang="en-US" dirty="0" err="1"/>
              <a:t>nedır</a:t>
            </a:r>
            <a:r>
              <a:rPr lang="en-US" dirty="0"/>
              <a:t>? Clean </a:t>
            </a:r>
            <a:r>
              <a:rPr lang="en-US" dirty="0" err="1"/>
              <a:t>ınstall</a:t>
            </a:r>
            <a:r>
              <a:rPr lang="en-US" dirty="0"/>
              <a:t> ne </a:t>
            </a:r>
            <a:r>
              <a:rPr lang="en-US" dirty="0" err="1"/>
              <a:t>ıse</a:t>
            </a:r>
            <a:r>
              <a:rPr lang="en-US" dirty="0"/>
              <a:t> </a:t>
            </a:r>
            <a:r>
              <a:rPr lang="en-US" dirty="0" err="1"/>
              <a:t>yarar</a:t>
            </a:r>
            <a:endParaRPr lang="en-US" dirty="0" err="1">
              <a:cs typeface="Posteram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4AF84-1326-319F-744F-9E23ED43F1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Maven,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yazılım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projelerinin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derlenmesi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paketlenmesi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dağıtılması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dokümante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edilmesi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açık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kaynaklı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otomasyon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aracıdır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. Java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projelerinde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sıklıkla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tercih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edilir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ancak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Java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dışındaki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dilleri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destekler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614379-07E9-3B07-AB67-7196B05772C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mvn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clean install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komutu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Maven'a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öncelikle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derleme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işlemini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temizlemesini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ardından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projeyi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yeniden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derleyip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yerel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depoya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kurmasını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söyler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. Bu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komut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genellikle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projede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değişiklik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yaptıktan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sonra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1F1F1F"/>
                </a:solidFill>
                <a:ea typeface="+mn-lt"/>
                <a:cs typeface="+mn-lt"/>
              </a:rPr>
              <a:t>kullanılır</a:t>
            </a:r>
            <a:r>
              <a:rPr lang="en-US" sz="16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564C9-9874-E1D2-AA60-0A07EC5D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32: docker </a:t>
            </a:r>
            <a:r>
              <a:rPr lang="en-US" dirty="0" err="1">
                <a:cs typeface="Posterama"/>
              </a:rPr>
              <a:t>nedır</a:t>
            </a:r>
            <a:r>
              <a:rPr lang="en-US" dirty="0">
                <a:cs typeface="Posterama"/>
              </a:rPr>
              <a:t>? Docker daemon </a:t>
            </a:r>
            <a:r>
              <a:rPr lang="en-US" dirty="0" err="1">
                <a:cs typeface="Posterama"/>
              </a:rPr>
              <a:t>ve</a:t>
            </a:r>
            <a:r>
              <a:rPr lang="en-US" dirty="0">
                <a:cs typeface="Posterama"/>
              </a:rPr>
              <a:t> docker </a:t>
            </a:r>
            <a:r>
              <a:rPr lang="en-US" dirty="0" err="1">
                <a:cs typeface="Posterama"/>
              </a:rPr>
              <a:t>clı</a:t>
            </a:r>
            <a:r>
              <a:rPr lang="en-US" dirty="0">
                <a:cs typeface="Posterama"/>
              </a:rPr>
              <a:t> ne </a:t>
            </a:r>
            <a:r>
              <a:rPr lang="en-US" dirty="0" err="1">
                <a:cs typeface="Posterama"/>
              </a:rPr>
              <a:t>ıs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yapar</a:t>
            </a:r>
            <a:r>
              <a:rPr lang="en-US" dirty="0">
                <a:cs typeface="Posterama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7ED5E-BCFA-17BC-BD20-DC5ABB8647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1584445"/>
            <a:ext cx="4887594" cy="368776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6250"/>
              </a:lnSpc>
            </a:pP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Docker,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uygulamaları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paketlemek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dağıtmak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açık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kaynaklı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platformdur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 Docker,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uygulamaları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bağımlılıklarını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container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adı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verilen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hafif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taşınabilir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birimlerde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çalıştırır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  <a:p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 Daemon: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 daemon, Docker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container'ları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oluşturan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çalıştıran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yöneten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arka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plan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hizmetidir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 CLI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ile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komutlar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göndererek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Docker daemon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ile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iletişim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kurabilirsiniz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  <a:p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 CLI: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 CLI, Docker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ile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etkileşim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kurmak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komut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satırı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aracıdır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daemon'a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komutlar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göndererek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container'ları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oluşturabilir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çalıştırabilir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durdurabilir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silebilir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daha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fazlasını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yapabilirsiniz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56250"/>
              </a:lnSpc>
            </a:pPr>
            <a:endParaRPr lang="en-US" sz="1400" dirty="0">
              <a:solidFill>
                <a:srgbClr val="1F1F1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7D3BB4-DB2D-7458-237A-BB998B7F65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380" y="1584445"/>
            <a:ext cx="4887594" cy="3687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6250"/>
              </a:lnSpc>
            </a:pPr>
            <a:r>
              <a:rPr lang="en-US" sz="1400" dirty="0">
                <a:ea typeface="+mn-lt"/>
                <a:cs typeface="+mn-lt"/>
              </a:rPr>
              <a:t>KISACA:</a:t>
            </a:r>
            <a:br>
              <a:rPr lang="en-US" sz="1400" dirty="0">
                <a:ea typeface="+mn-lt"/>
                <a:cs typeface="+mn-lt"/>
              </a:rPr>
            </a:b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Docker,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uygulamaları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paketlemek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dağıtmak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bir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platformdur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56250"/>
              </a:lnSpc>
            </a:pP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 daemon, Docker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container'ları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oluşturan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çalıştıran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ve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yöneten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arka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plan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hizmetidir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  <a:p>
            <a:pPr>
              <a:lnSpc>
                <a:spcPct val="156250"/>
              </a:lnSpc>
            </a:pP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Docker CLI, Docker daemon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ile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etkileşim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kurmak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için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kullanılan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komut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satırı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1F1F1F"/>
                </a:solidFill>
                <a:ea typeface="+mn-lt"/>
                <a:cs typeface="+mn-lt"/>
              </a:rPr>
              <a:t>aracıdır</a:t>
            </a:r>
            <a:r>
              <a:rPr lang="en-US" sz="1400" dirty="0">
                <a:solidFill>
                  <a:srgbClr val="1F1F1F"/>
                </a:solidFill>
                <a:ea typeface="+mn-lt"/>
                <a:cs typeface="+mn-lt"/>
              </a:rPr>
              <a:t>.</a:t>
            </a:r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A0C9-1362-C0BC-77E3-880DEE8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79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FDFB-CA77-C44A-EBFC-66E93E68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33,34,35,36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0C86E-656A-293A-4E82-3FFBDBF4A4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Char char="•"/>
            </a:pPr>
            <a:r>
              <a:rPr lang="en-US" dirty="0"/>
              <a:t>docker search nginx</a:t>
            </a:r>
          </a:p>
          <a:p>
            <a:pPr marL="342900" indent="-342900">
              <a:buChar char="•"/>
            </a:pPr>
            <a:r>
              <a:rPr lang="en-US" dirty="0"/>
              <a:t>docker pull nginx</a:t>
            </a:r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docker container run -d --name web_2 --publish 6666:80 nginx </a:t>
            </a:r>
          </a:p>
          <a:p>
            <a:pPr marL="342900" indent="-342900">
              <a:buChar char="•"/>
            </a:pPr>
            <a:r>
              <a:rPr lang="en-US"/>
              <a:t>docker container stop </a:t>
            </a:r>
            <a:r>
              <a:rPr lang="en-US">
                <a:ea typeface="+mn-lt"/>
                <a:cs typeface="+mn-lt"/>
              </a:rPr>
              <a:t>1045fd7dffb95c58a145c84c2209197b1271d3cc8f28311388faf5a0b35e7f65</a:t>
            </a:r>
            <a:endParaRPr lang="en-US" dirty="0"/>
          </a:p>
          <a:p>
            <a:pPr marL="342900" indent="-342900">
              <a:buChar char="•"/>
            </a:pPr>
            <a:r>
              <a:rPr lang="en-US" dirty="0"/>
              <a:t>docker container rm </a:t>
            </a:r>
            <a:r>
              <a:rPr lang="en-US" dirty="0">
                <a:ea typeface="+mn-lt"/>
                <a:cs typeface="+mn-lt"/>
              </a:rPr>
              <a:t>1045fd7dffb95c58a145c84c2209197b1271d3cc8f28311388faf5a0b35e7f65</a:t>
            </a:r>
          </a:p>
          <a:p>
            <a:pPr marL="342900" indent="-342900">
              <a:buChar char="•"/>
            </a:pP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DF6ACB-71BB-C67D-F9E3-1C0A7CDA1A2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806441" y="1937626"/>
            <a:ext cx="6096000" cy="395906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5571E-B38E-962C-7745-0D96874E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4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B7F4-0B72-882C-1F2C-9353BCECD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ADIm 37: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5380-954D-1EF8-8374-3B12D5DBD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Docker Hub'da otuzyedi adında bir repo oluşturdum.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Collaborators kısmına erdemokutan kullanıcısını ekledim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Daha </a:t>
            </a:r>
            <a:r>
              <a:rPr lang="en-US" sz="1500" dirty="0" err="1"/>
              <a:t>sonra</a:t>
            </a:r>
            <a:r>
              <a:rPr lang="en-US" sz="1500" dirty="0"/>
              <a:t> </a:t>
            </a:r>
            <a:r>
              <a:rPr lang="en-US" sz="1500" dirty="0" err="1"/>
              <a:t>masaüstümde</a:t>
            </a:r>
            <a:r>
              <a:rPr lang="en-US" sz="1500" dirty="0"/>
              <a:t> </a:t>
            </a:r>
            <a:r>
              <a:rPr lang="en-US" sz="1500" dirty="0" err="1"/>
              <a:t>boş</a:t>
            </a:r>
            <a:r>
              <a:rPr lang="en-US" sz="1500" dirty="0"/>
              <a:t> </a:t>
            </a:r>
            <a:r>
              <a:rPr lang="en-US" sz="1500" dirty="0" err="1"/>
              <a:t>bir</a:t>
            </a:r>
            <a:r>
              <a:rPr lang="en-US" sz="1500" dirty="0"/>
              <a:t> .jar </a:t>
            </a:r>
            <a:r>
              <a:rPr lang="en-US" sz="1500" dirty="0" err="1"/>
              <a:t>dosyası</a:t>
            </a:r>
            <a:r>
              <a:rPr lang="en-US" sz="1500" dirty="0"/>
              <a:t>, </a:t>
            </a:r>
            <a:r>
              <a:rPr lang="en-US" sz="1500" dirty="0" err="1"/>
              <a:t>dockerfile</a:t>
            </a:r>
            <a:r>
              <a:rPr lang="en-US" sz="1500" dirty="0"/>
              <a:t> </a:t>
            </a:r>
            <a:r>
              <a:rPr lang="en-US" sz="1500" dirty="0" err="1"/>
              <a:t>ve</a:t>
            </a:r>
            <a:r>
              <a:rPr lang="en-US" sz="1500" dirty="0"/>
              <a:t> docker-</a:t>
            </a:r>
            <a:r>
              <a:rPr lang="en-US" sz="1500" dirty="0" err="1"/>
              <a:t>compose.yml</a:t>
            </a:r>
            <a:r>
              <a:rPr lang="en-US" sz="1500" dirty="0"/>
              <a:t> </a:t>
            </a:r>
            <a:r>
              <a:rPr lang="en-US" sz="1500" dirty="0" err="1"/>
              <a:t>dosyası</a:t>
            </a:r>
            <a:r>
              <a:rPr lang="en-US" sz="1500" dirty="0"/>
              <a:t> </a:t>
            </a:r>
            <a:r>
              <a:rPr lang="en-US" sz="1500" dirty="0" err="1"/>
              <a:t>oluşturdum</a:t>
            </a:r>
            <a:r>
              <a:rPr lang="en-US" sz="1500" dirty="0"/>
              <a:t>. </a:t>
            </a:r>
            <a:r>
              <a:rPr lang="en-US" sz="1500" dirty="0" err="1"/>
              <a:t>İçerikleri</a:t>
            </a:r>
            <a:r>
              <a:rPr lang="en-US" sz="1500" dirty="0"/>
              <a:t> </a:t>
            </a:r>
            <a:r>
              <a:rPr lang="en-US" sz="1500" dirty="0" err="1"/>
              <a:t>bir</a:t>
            </a:r>
            <a:r>
              <a:rPr lang="en-US" sz="1500" dirty="0"/>
              <a:t> </a:t>
            </a:r>
            <a:r>
              <a:rPr lang="en-US" sz="1500" dirty="0" err="1"/>
              <a:t>sonraki</a:t>
            </a:r>
            <a:r>
              <a:rPr lang="en-US" sz="1500" dirty="0"/>
              <a:t> </a:t>
            </a:r>
            <a:r>
              <a:rPr lang="en-US" sz="1500" dirty="0" err="1"/>
              <a:t>sayfada</a:t>
            </a:r>
            <a:r>
              <a:rPr lang="en-US" sz="1500" dirty="0"/>
              <a:t> </a:t>
            </a:r>
            <a:r>
              <a:rPr lang="en-US" sz="1500" dirty="0" err="1"/>
              <a:t>görebilirsiniz</a:t>
            </a:r>
            <a:r>
              <a:rPr lang="en-US" sz="1500" dirty="0"/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docker-compose build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docker-compose push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8EC214-1516-CC7C-49D4-B2BAEB558A5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385816" y="1839520"/>
            <a:ext cx="6440424" cy="31236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DB98E-0364-E31D-F58F-93D83F38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9956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8D72-3236-2F23-0A30-F4EF4C1F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ADIM 37 </a:t>
            </a:r>
            <a:r>
              <a:rPr lang="en-US" dirty="0" err="1">
                <a:cs typeface="Posterama"/>
              </a:rPr>
              <a:t>devam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46849-8E8C-127F-5B13-DC88A85AA0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5669" y="1406525"/>
            <a:ext cx="4649470" cy="51998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000" dirty="0">
                <a:ea typeface="+mn-lt"/>
                <a:cs typeface="+mn-lt"/>
              </a:rPr>
              <a:t>#DOCKERFILE</a:t>
            </a:r>
          </a:p>
          <a:p>
            <a:endParaRPr lang="en-US" sz="1000" dirty="0">
              <a:ea typeface="+mn-lt"/>
              <a:cs typeface="+mn-lt"/>
            </a:endParaRPr>
          </a:p>
          <a:p>
            <a:r>
              <a:rPr lang="en-US" sz="1000" dirty="0">
                <a:ea typeface="+mn-lt"/>
                <a:cs typeface="+mn-lt"/>
              </a:rPr>
              <a:t>FROM openjdk:17</a:t>
            </a:r>
            <a:endParaRPr lang="en-US" sz="1000" dirty="0"/>
          </a:p>
          <a:p>
            <a:r>
              <a:rPr lang="en-US" sz="1000" dirty="0">
                <a:ea typeface="+mn-lt"/>
                <a:cs typeface="+mn-lt"/>
              </a:rPr>
              <a:t>LABEL </a:t>
            </a:r>
            <a:r>
              <a:rPr lang="en-US" sz="1000" dirty="0">
                <a:ea typeface="+mn-lt"/>
                <a:cs typeface="+mn-lt"/>
                <a:hlinkClick r:id="rId2"/>
              </a:rPr>
              <a:t>maintainer="erdemokutan@hotmail.com</a:t>
            </a:r>
            <a:r>
              <a:rPr lang="en-US" sz="1000" dirty="0">
                <a:ea typeface="+mn-lt"/>
                <a:cs typeface="+mn-lt"/>
              </a:rPr>
              <a:t>"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ENV APP_NAME="Tech Career </a:t>
            </a:r>
            <a:r>
              <a:rPr lang="en-US" sz="1000" err="1">
                <a:ea typeface="+mn-lt"/>
                <a:cs typeface="+mn-lt"/>
              </a:rPr>
              <a:t>Mid Level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err="1">
                <a:ea typeface="+mn-lt"/>
                <a:cs typeface="+mn-lt"/>
              </a:rPr>
              <a:t>Devops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err="1">
                <a:ea typeface="+mn-lt"/>
                <a:cs typeface="+mn-lt"/>
              </a:rPr>
              <a:t>Bitirme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err="1">
                <a:ea typeface="+mn-lt"/>
                <a:cs typeface="+mn-lt"/>
              </a:rPr>
              <a:t>Projesi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err="1">
                <a:ea typeface="+mn-lt"/>
                <a:cs typeface="+mn-lt"/>
              </a:rPr>
              <a:t>Adım</a:t>
            </a:r>
            <a:r>
              <a:rPr lang="en-US" sz="1000" dirty="0">
                <a:ea typeface="+mn-lt"/>
                <a:cs typeface="+mn-lt"/>
              </a:rPr>
              <a:t> 37"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ENV VERSION="v1.0.0"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ENV PORT ="4444"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RUN echo "App Data Name : $APP_NAME"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RUN echo "App Data Version : $VERSION"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RUN echo "App Data Port : $PORT"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VOLUME /</a:t>
            </a:r>
            <a:r>
              <a:rPr lang="en-US" sz="1000" dirty="0" err="1">
                <a:ea typeface="+mn-lt"/>
                <a:cs typeface="+mn-lt"/>
              </a:rPr>
              <a:t>tmp</a:t>
            </a:r>
            <a:r>
              <a:rPr lang="en-US" sz="1000" dirty="0">
                <a:ea typeface="+mn-lt"/>
                <a:cs typeface="+mn-lt"/>
              </a:rPr>
              <a:t> </a:t>
            </a:r>
            <a:endParaRPr lang="en-US" sz="1000" dirty="0"/>
          </a:p>
          <a:p>
            <a:r>
              <a:rPr lang="en-US" sz="1000" dirty="0">
                <a:ea typeface="+mn-lt"/>
                <a:cs typeface="+mn-lt"/>
              </a:rPr>
              <a:t>EXPOSE 4444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ARG JAR_FILE=./*.jar 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ADD ${JAR_FILE} </a:t>
            </a:r>
            <a:r>
              <a:rPr lang="en-US" sz="1000" err="1">
                <a:ea typeface="+mn-lt"/>
                <a:cs typeface="+mn-lt"/>
              </a:rPr>
              <a:t>otuzyedi</a:t>
            </a:r>
            <a:endParaRPr lang="en-US" sz="1000"/>
          </a:p>
          <a:p>
            <a:r>
              <a:rPr lang="en-US" sz="1000" dirty="0">
                <a:ea typeface="+mn-lt"/>
                <a:cs typeface="+mn-lt"/>
              </a:rPr>
              <a:t>ENTRYPOINT [ "java","-jar","/</a:t>
            </a:r>
            <a:r>
              <a:rPr lang="en-US" sz="1000" err="1">
                <a:ea typeface="+mn-lt"/>
                <a:cs typeface="+mn-lt"/>
              </a:rPr>
              <a:t>otuzyedi</a:t>
            </a:r>
            <a:r>
              <a:rPr lang="en-US" sz="1000" dirty="0">
                <a:ea typeface="+mn-lt"/>
                <a:cs typeface="+mn-lt"/>
              </a:rPr>
              <a:t>" ]</a:t>
            </a:r>
            <a:endParaRPr lang="en-US" sz="1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1EC7-5F0E-481D-3309-1E91D94860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#DOCKER-COMPOSE.YML</a:t>
            </a:r>
          </a:p>
          <a:p>
            <a:r>
              <a:rPr lang="en-US" dirty="0">
                <a:ea typeface="+mn-lt"/>
                <a:cs typeface="+mn-lt"/>
              </a:rPr>
              <a:t>services: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backend_web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    </a:t>
            </a:r>
            <a:r>
              <a:rPr lang="en-US" dirty="0" err="1">
                <a:ea typeface="+mn-lt"/>
                <a:cs typeface="+mn-lt"/>
              </a:rPr>
              <a:t>container_name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otuzyedi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    image: </a:t>
            </a:r>
            <a:r>
              <a:rPr lang="en-US" dirty="0" err="1">
                <a:ea typeface="+mn-lt"/>
                <a:cs typeface="+mn-lt"/>
              </a:rPr>
              <a:t>erdemokutan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otuzyedi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    restart: on-failure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   build: ./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   ports: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     - "4444:4444"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1802E-EB13-1B1A-3B11-2AAEB0F9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err="1"/>
              <a:t>Adım</a:t>
            </a:r>
            <a:r>
              <a:rPr lang="en-US"/>
              <a:t> 1: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>
              <a:lnSpc>
                <a:spcPct val="284090"/>
              </a:lnSpc>
            </a:pPr>
            <a:r>
              <a:rPr lang="en-US"/>
              <a:t>Yan </a:t>
            </a:r>
            <a:r>
              <a:rPr lang="en-US" err="1"/>
              <a:t>sekmede</a:t>
            </a:r>
            <a:r>
              <a:rPr lang="en-US"/>
              <a:t> </a:t>
            </a:r>
            <a:r>
              <a:rPr lang="en-US" err="1"/>
              <a:t>yer</a:t>
            </a:r>
            <a:r>
              <a:rPr lang="en-US"/>
              <a:t> </a:t>
            </a:r>
            <a:r>
              <a:rPr lang="en-US" err="1"/>
              <a:t>alan</a:t>
            </a:r>
            <a:r>
              <a:rPr lang="en-US"/>
              <a:t> CD </a:t>
            </a:r>
            <a:r>
              <a:rPr lang="en-US" err="1"/>
              <a:t>simgesine</a:t>
            </a:r>
            <a:r>
              <a:rPr lang="en-US"/>
              <a:t> </a:t>
            </a:r>
            <a:r>
              <a:rPr lang="en-US" err="1"/>
              <a:t>tıklıyoruz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açılan</a:t>
            </a:r>
            <a:r>
              <a:rPr lang="en-US"/>
              <a:t> </a:t>
            </a:r>
            <a:r>
              <a:rPr lang="en-US" err="1"/>
              <a:t>klasörde</a:t>
            </a:r>
            <a:r>
              <a:rPr lang="en-US"/>
              <a:t> </a:t>
            </a:r>
            <a:r>
              <a:rPr lang="en-US" err="1"/>
              <a:t>sağ</a:t>
            </a:r>
            <a:r>
              <a:rPr lang="en-US"/>
              <a:t> </a:t>
            </a:r>
            <a:r>
              <a:rPr lang="en-US" err="1"/>
              <a:t>tık</a:t>
            </a:r>
            <a:r>
              <a:rPr lang="en-US"/>
              <a:t> </a:t>
            </a:r>
            <a:r>
              <a:rPr lang="en-US" err="1"/>
              <a:t>yapıp</a:t>
            </a:r>
            <a:r>
              <a:rPr lang="en-US"/>
              <a:t> Open in Terminal </a:t>
            </a:r>
            <a:r>
              <a:rPr lang="en-US" err="1"/>
              <a:t>seçeneğini</a:t>
            </a:r>
            <a:r>
              <a:rPr lang="en-US"/>
              <a:t> </a:t>
            </a:r>
            <a:r>
              <a:rPr lang="en-US" err="1"/>
              <a:t>işaretliyoruz</a:t>
            </a:r>
            <a:r>
              <a:rPr lang="en-US"/>
              <a:t>.</a:t>
            </a:r>
          </a:p>
          <a:p>
            <a:pPr>
              <a:lnSpc>
                <a:spcPct val="284090"/>
              </a:lnSpc>
            </a:pPr>
            <a:r>
              <a:rPr lang="en-US" err="1"/>
              <a:t>Ardından</a:t>
            </a:r>
            <a:r>
              <a:rPr lang="en-US"/>
              <a:t> ls –al </a:t>
            </a:r>
            <a:r>
              <a:rPr lang="en-US" err="1"/>
              <a:t>komutuyla</a:t>
            </a:r>
            <a:r>
              <a:rPr lang="en-US"/>
              <a:t> o </a:t>
            </a:r>
            <a:r>
              <a:rPr lang="en-US" err="1"/>
              <a:t>konumdaki</a:t>
            </a:r>
            <a:r>
              <a:rPr lang="en-US"/>
              <a:t> </a:t>
            </a:r>
            <a:r>
              <a:rPr lang="en-US" err="1"/>
              <a:t>dosyalara</a:t>
            </a:r>
            <a:r>
              <a:rPr lang="en-US"/>
              <a:t> </a:t>
            </a:r>
            <a:r>
              <a:rPr lang="en-US" err="1"/>
              <a:t>bakıyoruz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 ./autorun.sh </a:t>
            </a:r>
            <a:r>
              <a:rPr lang="en-US" err="1"/>
              <a:t>komutunu</a:t>
            </a:r>
            <a:r>
              <a:rPr lang="en-US"/>
              <a:t> </a:t>
            </a:r>
            <a:r>
              <a:rPr lang="en-US" err="1"/>
              <a:t>yazıp</a:t>
            </a:r>
            <a:r>
              <a:rPr lang="en-US"/>
              <a:t> </a:t>
            </a:r>
            <a:r>
              <a:rPr lang="en-US" err="1"/>
              <a:t>çalıştırıyoruz</a:t>
            </a:r>
            <a:r>
              <a:rPr lang="en-US"/>
              <a:t>.</a:t>
            </a:r>
          </a:p>
          <a:p>
            <a:pPr>
              <a:lnSpc>
                <a:spcPct val="284090"/>
              </a:lnSpc>
            </a:pPr>
            <a:r>
              <a:rPr lang="en-US"/>
              <a:t>Updates and Other Software </a:t>
            </a:r>
            <a:r>
              <a:rPr lang="en-US" err="1"/>
              <a:t>kısmında</a:t>
            </a:r>
            <a:r>
              <a:rPr lang="en-US"/>
              <a:t> Install Third Party </a:t>
            </a:r>
            <a:r>
              <a:rPr lang="en-US" err="1"/>
              <a:t>kutusunu</a:t>
            </a:r>
            <a:r>
              <a:rPr lang="en-US"/>
              <a:t> </a:t>
            </a:r>
            <a:r>
              <a:rPr lang="en-US" err="1"/>
              <a:t>işaretlemeyi</a:t>
            </a:r>
            <a:r>
              <a:rPr lang="en-US"/>
              <a:t> </a:t>
            </a:r>
            <a:r>
              <a:rPr lang="en-US" err="1"/>
              <a:t>unutmayalım</a:t>
            </a:r>
            <a:r>
              <a:rPr lang="en-US"/>
              <a:t>.</a:t>
            </a:r>
          </a:p>
          <a:p>
            <a:pPr>
              <a:lnSpc>
                <a:spcPct val="284090"/>
              </a:lnSpc>
            </a:pPr>
            <a:r>
              <a:rPr lang="en-US"/>
              <a:t>Where are you </a:t>
            </a:r>
            <a:r>
              <a:rPr lang="en-US" err="1"/>
              <a:t>kısmında</a:t>
            </a:r>
            <a:r>
              <a:rPr lang="en-US"/>
              <a:t> Turkey </a:t>
            </a:r>
            <a:r>
              <a:rPr lang="en-US" err="1"/>
              <a:t>Time'ı</a:t>
            </a:r>
            <a:r>
              <a:rPr lang="en-US"/>
              <a:t> </a:t>
            </a:r>
            <a:r>
              <a:rPr lang="en-US" err="1"/>
              <a:t>seçiyoruz</a:t>
            </a:r>
            <a:r>
              <a:rPr lang="en-US"/>
              <a:t>.</a:t>
            </a:r>
          </a:p>
          <a:p>
            <a:pPr>
              <a:lnSpc>
                <a:spcPct val="284090"/>
              </a:lnSpc>
            </a:pPr>
            <a:r>
              <a:rPr lang="en-US"/>
              <a:t>Who are you </a:t>
            </a:r>
            <a:r>
              <a:rPr lang="en-US" err="1"/>
              <a:t>kısmında</a:t>
            </a:r>
            <a:r>
              <a:rPr lang="en-US"/>
              <a:t> </a:t>
            </a:r>
            <a:r>
              <a:rPr lang="en-US" err="1"/>
              <a:t>bizden</a:t>
            </a:r>
            <a:r>
              <a:rPr lang="en-US"/>
              <a:t> </a:t>
            </a:r>
            <a:r>
              <a:rPr lang="en-US" err="1"/>
              <a:t>giriş</a:t>
            </a:r>
            <a:r>
              <a:rPr lang="en-US"/>
              <a:t> </a:t>
            </a:r>
            <a:r>
              <a:rPr lang="en-US" err="1"/>
              <a:t>bilgileri</a:t>
            </a:r>
            <a:r>
              <a:rPr lang="en-US"/>
              <a:t> </a:t>
            </a:r>
            <a:r>
              <a:rPr lang="en-US" err="1"/>
              <a:t>isteyecek</a:t>
            </a:r>
            <a:r>
              <a:rPr lang="en-US"/>
              <a:t>. </a:t>
            </a:r>
            <a:r>
              <a:rPr lang="en-US" err="1"/>
              <a:t>Unutmayacağımız</a:t>
            </a:r>
            <a:r>
              <a:rPr lang="en-US"/>
              <a:t> </a:t>
            </a:r>
            <a:r>
              <a:rPr lang="en-US" err="1"/>
              <a:t>şekilde</a:t>
            </a:r>
            <a:r>
              <a:rPr lang="en-US"/>
              <a:t> </a:t>
            </a:r>
            <a:r>
              <a:rPr lang="en-US" err="1"/>
              <a:t>bu</a:t>
            </a:r>
            <a:r>
              <a:rPr lang="en-US"/>
              <a:t> </a:t>
            </a:r>
            <a:r>
              <a:rPr lang="en-US" err="1"/>
              <a:t>bilgileri</a:t>
            </a:r>
            <a:r>
              <a:rPr lang="en-US"/>
              <a:t> </a:t>
            </a:r>
            <a:r>
              <a:rPr lang="en-US" err="1"/>
              <a:t>giriyoruz</a:t>
            </a:r>
            <a:r>
              <a:rPr lang="en-US"/>
              <a:t>.</a:t>
            </a:r>
          </a:p>
          <a:p>
            <a:pPr>
              <a:lnSpc>
                <a:spcPct val="284090"/>
              </a:lnSpc>
            </a:pPr>
            <a:r>
              <a:rPr lang="en-US" err="1"/>
              <a:t>Kurulumun</a:t>
            </a:r>
            <a:r>
              <a:rPr lang="en-US"/>
              <a:t> </a:t>
            </a:r>
            <a:r>
              <a:rPr lang="en-US" err="1"/>
              <a:t>tamamlanmasını</a:t>
            </a:r>
            <a:r>
              <a:rPr lang="en-US"/>
              <a:t> </a:t>
            </a:r>
            <a:r>
              <a:rPr lang="en-US" err="1"/>
              <a:t>bekliyoruz</a:t>
            </a:r>
            <a:r>
              <a:rPr lang="en-US"/>
              <a:t>.</a:t>
            </a:r>
          </a:p>
          <a:p>
            <a:pPr>
              <a:lnSpc>
                <a:spcPct val="284090"/>
              </a:lnSpc>
            </a:pPr>
            <a:r>
              <a:rPr lang="en-US" err="1"/>
              <a:t>Kurulum</a:t>
            </a:r>
            <a:r>
              <a:rPr lang="en-US"/>
              <a:t> </a:t>
            </a:r>
            <a:r>
              <a:rPr lang="en-US" err="1"/>
              <a:t>tamamlandıktan</a:t>
            </a:r>
            <a:r>
              <a:rPr lang="en-US"/>
              <a:t> </a:t>
            </a:r>
            <a:r>
              <a:rPr lang="en-US" err="1"/>
              <a:t>sonra</a:t>
            </a:r>
            <a:r>
              <a:rPr lang="en-US"/>
              <a:t> </a:t>
            </a:r>
            <a:r>
              <a:rPr lang="en-US" err="1"/>
              <a:t>Misafir</a:t>
            </a:r>
            <a:r>
              <a:rPr lang="en-US"/>
              <a:t> </a:t>
            </a:r>
            <a:r>
              <a:rPr lang="en-US" err="1"/>
              <a:t>Eklentileri</a:t>
            </a:r>
            <a:r>
              <a:rPr lang="en-US"/>
              <a:t> CD </a:t>
            </a:r>
            <a:r>
              <a:rPr lang="en-US" err="1"/>
              <a:t>Kalıbını</a:t>
            </a:r>
            <a:r>
              <a:rPr lang="en-US"/>
              <a:t> </a:t>
            </a:r>
            <a:r>
              <a:rPr lang="en-US" err="1"/>
              <a:t>Etkinleştiriyoruz</a:t>
            </a:r>
            <a:r>
              <a:rPr lang="en-US"/>
              <a:t>.</a:t>
            </a:r>
          </a:p>
          <a:p>
            <a:pPr marL="0" indent="0">
              <a:lnSpc>
                <a:spcPct val="284090"/>
              </a:lnSpc>
              <a:buNone/>
            </a:pPr>
            <a:endParaRPr lang="en-US"/>
          </a:p>
          <a:p>
            <a:pPr>
              <a:lnSpc>
                <a:spcPct val="284090"/>
              </a:lnSpc>
            </a:pPr>
            <a:endParaRPr lang="en-US"/>
          </a:p>
          <a:p>
            <a:pPr marL="0" indent="0">
              <a:lnSpc>
                <a:spcPct val="284090"/>
              </a:lnSpc>
              <a:buNone/>
            </a:pPr>
            <a:endParaRPr lang="en-US"/>
          </a:p>
          <a:p>
            <a:pPr>
              <a:lnSpc>
                <a:spcPct val="284090"/>
              </a:lnSpc>
            </a:pPr>
            <a:endParaRPr lang="en-US"/>
          </a:p>
          <a:p>
            <a:pPr>
              <a:lnSpc>
                <a:spcPct val="284090"/>
              </a:lnSpc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81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EF98-9447-4C42-F6FB-D17E9E44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ADIm</a:t>
            </a:r>
            <a:r>
              <a:rPr lang="en-US" dirty="0">
                <a:cs typeface="Posterama"/>
              </a:rPr>
              <a:t> 38: </a:t>
            </a:r>
            <a:r>
              <a:rPr lang="en-US" dirty="0" err="1">
                <a:cs typeface="Posterama"/>
              </a:rPr>
              <a:t>sonarqube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nedır</a:t>
            </a:r>
            <a:r>
              <a:rPr lang="en-US" dirty="0">
                <a:cs typeface="Posterama"/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71AD-3755-44AE-FCE6-509B79B5BE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SonarQube, </a:t>
            </a:r>
            <a:r>
              <a:rPr lang="en-US" sz="1600" dirty="0" err="1"/>
              <a:t>yazılım</a:t>
            </a:r>
            <a:r>
              <a:rPr lang="en-US" sz="1600" dirty="0"/>
              <a:t> </a:t>
            </a:r>
            <a:r>
              <a:rPr lang="en-US" sz="1600" dirty="0" err="1"/>
              <a:t>kalitesini</a:t>
            </a:r>
            <a:r>
              <a:rPr lang="en-US" sz="1600" dirty="0"/>
              <a:t> </a:t>
            </a:r>
            <a:r>
              <a:rPr lang="en-US" sz="1600" dirty="0" err="1"/>
              <a:t>analiz</a:t>
            </a:r>
            <a:r>
              <a:rPr lang="en-US" sz="1600" dirty="0"/>
              <a:t> </a:t>
            </a:r>
            <a:r>
              <a:rPr lang="en-US" sz="1600" dirty="0" err="1"/>
              <a:t>etmek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geliştirmek</a:t>
            </a:r>
            <a:r>
              <a:rPr lang="en-US" sz="1600" dirty="0"/>
              <a:t> </a:t>
            </a:r>
            <a:r>
              <a:rPr lang="en-US" sz="1600" dirty="0" err="1"/>
              <a:t>için</a:t>
            </a:r>
            <a:r>
              <a:rPr lang="en-US" sz="1600" dirty="0"/>
              <a:t> </a:t>
            </a:r>
            <a:r>
              <a:rPr lang="en-US" sz="1600" dirty="0" err="1"/>
              <a:t>kullanılan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açık</a:t>
            </a:r>
            <a:r>
              <a:rPr lang="en-US" sz="1600" dirty="0"/>
              <a:t> </a:t>
            </a:r>
            <a:r>
              <a:rPr lang="en-US" sz="1600" dirty="0" err="1"/>
              <a:t>kaynaklı</a:t>
            </a:r>
            <a:r>
              <a:rPr lang="en-US" sz="1600" dirty="0"/>
              <a:t> </a:t>
            </a:r>
            <a:r>
              <a:rPr lang="en-US" sz="1600" dirty="0" err="1"/>
              <a:t>platformdur</a:t>
            </a:r>
            <a:r>
              <a:rPr lang="en-US" sz="1600" dirty="0"/>
              <a:t>. SonarQube, </a:t>
            </a:r>
            <a:r>
              <a:rPr lang="en-US" sz="1600" dirty="0" err="1"/>
              <a:t>statik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en-US" sz="1600" dirty="0" err="1"/>
              <a:t>analizi</a:t>
            </a:r>
            <a:r>
              <a:rPr lang="en-US" sz="1600" dirty="0"/>
              <a:t> (SCA)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sürekli</a:t>
            </a:r>
            <a:r>
              <a:rPr lang="en-US" sz="1600" dirty="0"/>
              <a:t> </a:t>
            </a:r>
            <a:r>
              <a:rPr lang="en-US" sz="1600" dirty="0" err="1"/>
              <a:t>entegrasyon</a:t>
            </a:r>
            <a:r>
              <a:rPr lang="en-US" sz="1600" dirty="0"/>
              <a:t> (CI)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/>
              <a:t>birlikte</a:t>
            </a:r>
            <a:r>
              <a:rPr lang="en-US" sz="1600" dirty="0"/>
              <a:t> </a:t>
            </a:r>
            <a:r>
              <a:rPr lang="en-US" sz="1600" dirty="0" err="1"/>
              <a:t>kullanılarak</a:t>
            </a:r>
            <a:r>
              <a:rPr lang="en-US" sz="1600" dirty="0"/>
              <a:t> </a:t>
            </a:r>
            <a:r>
              <a:rPr lang="en-US" sz="1600" dirty="0" err="1"/>
              <a:t>kodunuzdaki</a:t>
            </a:r>
            <a:r>
              <a:rPr lang="en-US" sz="1600" dirty="0"/>
              <a:t> </a:t>
            </a:r>
            <a:r>
              <a:rPr lang="en-US" sz="1600" dirty="0" err="1"/>
              <a:t>hataları</a:t>
            </a:r>
            <a:r>
              <a:rPr lang="en-US" sz="1600" dirty="0"/>
              <a:t>, </a:t>
            </a:r>
            <a:r>
              <a:rPr lang="en-US" sz="1600" dirty="0" err="1"/>
              <a:t>güvenlik</a:t>
            </a:r>
            <a:r>
              <a:rPr lang="en-US" sz="1600" dirty="0"/>
              <a:t> </a:t>
            </a:r>
            <a:r>
              <a:rPr lang="en-US" sz="1600" dirty="0" err="1"/>
              <a:t>açıklarını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en-US" sz="1600" dirty="0" err="1"/>
              <a:t>kokularını</a:t>
            </a:r>
            <a:r>
              <a:rPr lang="en-US" sz="1600" dirty="0"/>
              <a:t> (</a:t>
            </a:r>
            <a:r>
              <a:rPr lang="en-US" sz="1600" dirty="0" err="1"/>
              <a:t>kötü</a:t>
            </a:r>
            <a:r>
              <a:rPr lang="en-US" sz="1600" dirty="0"/>
              <a:t> </a:t>
            </a:r>
            <a:r>
              <a:rPr lang="en-US" sz="1600" dirty="0" err="1"/>
              <a:t>kodlama</a:t>
            </a:r>
            <a:r>
              <a:rPr lang="en-US" sz="1600" dirty="0"/>
              <a:t> </a:t>
            </a:r>
            <a:r>
              <a:rPr lang="en-US" sz="1600" dirty="0" err="1"/>
              <a:t>uygulamaları</a:t>
            </a:r>
            <a:r>
              <a:rPr lang="en-US" sz="1600" dirty="0"/>
              <a:t>) </a:t>
            </a:r>
            <a:r>
              <a:rPr lang="en-US" sz="1600" dirty="0" err="1"/>
              <a:t>tespit</a:t>
            </a:r>
            <a:r>
              <a:rPr lang="en-US" sz="1600" dirty="0"/>
              <a:t> </a:t>
            </a:r>
            <a:r>
              <a:rPr lang="en-US" sz="1600" dirty="0" err="1"/>
              <a:t>etmenize</a:t>
            </a:r>
            <a:r>
              <a:rPr lang="en-US" sz="1600" dirty="0"/>
              <a:t> </a:t>
            </a:r>
            <a:r>
              <a:rPr lang="en-US" sz="1600" dirty="0" err="1"/>
              <a:t>yardımcı</a:t>
            </a:r>
            <a:r>
              <a:rPr lang="en-US" sz="1600" dirty="0"/>
              <a:t> </a:t>
            </a:r>
            <a:r>
              <a:rPr lang="en-US" sz="1600" dirty="0" err="1"/>
              <a:t>olur</a:t>
            </a:r>
            <a:r>
              <a:rPr lang="en-US" sz="16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59922-42FC-7E9D-D557-2AC83000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6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C723-BA5F-F788-BF8E-2D8ECAB5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39,40: SONARQUBE KOD ANALIZI(python)</a:t>
            </a:r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71C757E-2A18-4D9C-024C-AB7F46F923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16399" y="1859756"/>
            <a:ext cx="5842322" cy="4114800"/>
          </a:xfr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2EF99F2-461B-9080-D7EA-6CCAE897272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352932" y="1859757"/>
            <a:ext cx="5842322" cy="4114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E2893-47EB-76F1-8434-DE0694BD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01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79D2-CD18-66C9-0A77-F5D5070D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41,42: </a:t>
            </a:r>
            <a:r>
              <a:rPr lang="en-US" dirty="0" err="1">
                <a:cs typeface="Posterama"/>
              </a:rPr>
              <a:t>gıtlab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ve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cı</a:t>
            </a:r>
            <a:r>
              <a:rPr lang="en-US" dirty="0">
                <a:cs typeface="Posterama"/>
              </a:rPr>
              <a:t>/cd </a:t>
            </a:r>
            <a:r>
              <a:rPr lang="en-US" dirty="0" err="1">
                <a:cs typeface="Posterama"/>
              </a:rPr>
              <a:t>nedır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EA365-50E7-5712-5FDD-FB734C3427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1526935"/>
            <a:ext cx="4887594" cy="36877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/>
              <a:t>GitLab, </a:t>
            </a:r>
            <a:r>
              <a:rPr lang="en-US" sz="1500" dirty="0" err="1"/>
              <a:t>yazılım</a:t>
            </a:r>
            <a:r>
              <a:rPr lang="en-US" sz="1500" dirty="0"/>
              <a:t> </a:t>
            </a:r>
            <a:r>
              <a:rPr lang="en-US" sz="1500" dirty="0" err="1"/>
              <a:t>geliştirme</a:t>
            </a:r>
            <a:r>
              <a:rPr lang="en-US" sz="1500" dirty="0"/>
              <a:t> </a:t>
            </a:r>
            <a:r>
              <a:rPr lang="en-US" sz="1500" dirty="0" err="1"/>
              <a:t>ekipleri</a:t>
            </a:r>
            <a:r>
              <a:rPr lang="en-US" sz="1500" dirty="0"/>
              <a:t> </a:t>
            </a:r>
            <a:r>
              <a:rPr lang="en-US" sz="1500" dirty="0" err="1"/>
              <a:t>için</a:t>
            </a:r>
            <a:r>
              <a:rPr lang="en-US" sz="1500" dirty="0"/>
              <a:t> </a:t>
            </a:r>
            <a:r>
              <a:rPr lang="en-US" sz="1500" dirty="0" err="1"/>
              <a:t>kullanılan</a:t>
            </a:r>
            <a:r>
              <a:rPr lang="en-US" sz="1500" dirty="0"/>
              <a:t> </a:t>
            </a:r>
            <a:r>
              <a:rPr lang="en-US" sz="1500" dirty="0" err="1"/>
              <a:t>bir</a:t>
            </a:r>
            <a:r>
              <a:rPr lang="en-US" sz="1500" dirty="0"/>
              <a:t> </a:t>
            </a:r>
            <a:r>
              <a:rPr lang="en-US" sz="1500" dirty="0" err="1"/>
              <a:t>sürüm</a:t>
            </a:r>
            <a:r>
              <a:rPr lang="en-US" sz="1500" dirty="0"/>
              <a:t> </a:t>
            </a:r>
            <a:r>
              <a:rPr lang="en-US" sz="1500" dirty="0" err="1"/>
              <a:t>kontrol</a:t>
            </a:r>
            <a:r>
              <a:rPr lang="en-US" sz="1500" dirty="0"/>
              <a:t> </a:t>
            </a:r>
            <a:r>
              <a:rPr lang="en-US" sz="1500" dirty="0" err="1"/>
              <a:t>sistemi</a:t>
            </a:r>
            <a:r>
              <a:rPr lang="en-US" sz="1500" dirty="0"/>
              <a:t> </a:t>
            </a:r>
            <a:r>
              <a:rPr lang="en-US" sz="1500" dirty="0" err="1"/>
              <a:t>ve</a:t>
            </a:r>
            <a:r>
              <a:rPr lang="en-US" sz="1500" dirty="0"/>
              <a:t> web </a:t>
            </a:r>
            <a:r>
              <a:rPr lang="en-US" sz="1500" dirty="0" err="1"/>
              <a:t>tabanlı</a:t>
            </a:r>
            <a:r>
              <a:rPr lang="en-US" sz="1500" dirty="0"/>
              <a:t> </a:t>
            </a:r>
            <a:r>
              <a:rPr lang="en-US" sz="1500" dirty="0" err="1"/>
              <a:t>bir</a:t>
            </a:r>
            <a:r>
              <a:rPr lang="en-US" sz="1500" dirty="0"/>
              <a:t> DevOps </a:t>
            </a:r>
            <a:r>
              <a:rPr lang="en-US" sz="1500" dirty="0" err="1"/>
              <a:t>platformudur</a:t>
            </a:r>
            <a:r>
              <a:rPr lang="en-US" sz="1500" dirty="0"/>
              <a:t>.</a:t>
            </a:r>
          </a:p>
          <a:p>
            <a:r>
              <a:rPr lang="en-US" sz="1500" dirty="0" err="1"/>
              <a:t>GitLab'ın</a:t>
            </a:r>
            <a:r>
              <a:rPr lang="en-US" sz="1500" dirty="0"/>
              <a:t> Temel </a:t>
            </a:r>
            <a:r>
              <a:rPr lang="en-US" sz="1500" dirty="0" err="1"/>
              <a:t>Özellikleri</a:t>
            </a:r>
            <a:r>
              <a:rPr lang="en-US" sz="1500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/>
              <a:t>Git </a:t>
            </a:r>
            <a:r>
              <a:rPr lang="en-US" sz="1500" dirty="0" err="1"/>
              <a:t>Depoları</a:t>
            </a:r>
            <a:r>
              <a:rPr lang="en-US" sz="1500" dirty="0"/>
              <a:t>: GitLab, </a:t>
            </a:r>
            <a:r>
              <a:rPr lang="en-US" sz="1500" dirty="0" err="1"/>
              <a:t>kod</a:t>
            </a:r>
            <a:r>
              <a:rPr lang="en-US" sz="1500" dirty="0"/>
              <a:t> </a:t>
            </a:r>
            <a:r>
              <a:rPr lang="en-US" sz="1500" dirty="0" err="1"/>
              <a:t>deposu</a:t>
            </a:r>
            <a:r>
              <a:rPr lang="en-US" sz="1500" dirty="0"/>
              <a:t> </a:t>
            </a:r>
            <a:r>
              <a:rPr lang="en-US" sz="1500" dirty="0" err="1"/>
              <a:t>olarak</a:t>
            </a:r>
            <a:r>
              <a:rPr lang="en-US" sz="1500" dirty="0"/>
              <a:t> </a:t>
            </a:r>
            <a:r>
              <a:rPr lang="en-US" sz="1500" dirty="0" err="1"/>
              <a:t>Git'i</a:t>
            </a:r>
            <a:r>
              <a:rPr lang="en-US" sz="1500" dirty="0"/>
              <a:t> </a:t>
            </a:r>
            <a:r>
              <a:rPr lang="en-US" sz="1500" dirty="0" err="1"/>
              <a:t>kullanır</a:t>
            </a:r>
            <a:r>
              <a:rPr lang="en-US" sz="1500" dirty="0"/>
              <a:t>. </a:t>
            </a:r>
            <a:r>
              <a:rPr lang="en-US" sz="1500" dirty="0" err="1"/>
              <a:t>Ekipler</a:t>
            </a:r>
            <a:r>
              <a:rPr lang="en-US" sz="1500" dirty="0"/>
              <a:t>, GitLab </a:t>
            </a:r>
            <a:r>
              <a:rPr lang="en-US" sz="1500" dirty="0" err="1"/>
              <a:t>üzerinde</a:t>
            </a:r>
            <a:r>
              <a:rPr lang="en-US" sz="1500" dirty="0"/>
              <a:t> </a:t>
            </a:r>
            <a:r>
              <a:rPr lang="en-US" sz="1500" dirty="0" err="1"/>
              <a:t>kodlarını</a:t>
            </a:r>
            <a:r>
              <a:rPr lang="en-US" sz="1500" dirty="0"/>
              <a:t> </a:t>
            </a:r>
            <a:r>
              <a:rPr lang="en-US" sz="1500" dirty="0" err="1"/>
              <a:t>versionlayabilir</a:t>
            </a:r>
            <a:r>
              <a:rPr lang="en-US" sz="1500" dirty="0"/>
              <a:t>, </a:t>
            </a:r>
            <a:r>
              <a:rPr lang="en-US" sz="1500" dirty="0" err="1"/>
              <a:t>değişiklikleri</a:t>
            </a:r>
            <a:r>
              <a:rPr lang="en-US" sz="1500" dirty="0"/>
              <a:t> </a:t>
            </a:r>
            <a:r>
              <a:rPr lang="en-US" sz="1500" dirty="0" err="1"/>
              <a:t>takip</a:t>
            </a:r>
            <a:r>
              <a:rPr lang="en-US" sz="1500" dirty="0"/>
              <a:t> </a:t>
            </a:r>
            <a:r>
              <a:rPr lang="en-US" sz="1500" dirty="0" err="1"/>
              <a:t>edebilir</a:t>
            </a:r>
            <a:r>
              <a:rPr lang="en-US" sz="1500" dirty="0"/>
              <a:t> </a:t>
            </a:r>
            <a:r>
              <a:rPr lang="en-US" sz="1500" dirty="0" err="1"/>
              <a:t>ve</a:t>
            </a:r>
            <a:r>
              <a:rPr lang="en-US" sz="1500" dirty="0"/>
              <a:t> </a:t>
            </a:r>
            <a:r>
              <a:rPr lang="en-US" sz="1500" dirty="0" err="1"/>
              <a:t>birbirleriyle</a:t>
            </a:r>
            <a:r>
              <a:rPr lang="en-US" sz="1500" dirty="0"/>
              <a:t> </a:t>
            </a:r>
            <a:r>
              <a:rPr lang="en-US" sz="1500" dirty="0" err="1"/>
              <a:t>işbirliği</a:t>
            </a:r>
            <a:r>
              <a:rPr lang="en-US" sz="1500" dirty="0"/>
              <a:t> </a:t>
            </a:r>
            <a:r>
              <a:rPr lang="en-US" sz="1500" dirty="0" err="1"/>
              <a:t>yapabilir</a:t>
            </a:r>
            <a:r>
              <a:rPr lang="en-US" sz="1500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/>
              <a:t>Issue Tracking: GitLab, </a:t>
            </a:r>
            <a:r>
              <a:rPr lang="en-US" sz="1500" dirty="0" err="1"/>
              <a:t>hata</a:t>
            </a:r>
            <a:r>
              <a:rPr lang="en-US" sz="1500" dirty="0"/>
              <a:t> </a:t>
            </a:r>
            <a:r>
              <a:rPr lang="en-US" sz="1500" dirty="0" err="1"/>
              <a:t>takibi</a:t>
            </a:r>
            <a:r>
              <a:rPr lang="en-US" sz="1500" dirty="0"/>
              <a:t> </a:t>
            </a:r>
            <a:r>
              <a:rPr lang="en-US" sz="1500" dirty="0" err="1"/>
              <a:t>ve</a:t>
            </a:r>
            <a:r>
              <a:rPr lang="en-US" sz="1500" dirty="0"/>
              <a:t> </a:t>
            </a:r>
            <a:r>
              <a:rPr lang="en-US" sz="1500" dirty="0" err="1"/>
              <a:t>proje</a:t>
            </a:r>
            <a:r>
              <a:rPr lang="en-US" sz="1500" dirty="0"/>
              <a:t> </a:t>
            </a:r>
            <a:r>
              <a:rPr lang="en-US" sz="1500" dirty="0" err="1"/>
              <a:t>yönetimi</a:t>
            </a:r>
            <a:r>
              <a:rPr lang="en-US" sz="1500" dirty="0"/>
              <a:t> </a:t>
            </a:r>
            <a:r>
              <a:rPr lang="en-US" sz="1500" dirty="0" err="1"/>
              <a:t>için</a:t>
            </a:r>
            <a:r>
              <a:rPr lang="en-US" sz="1500" dirty="0"/>
              <a:t> issue tracking </a:t>
            </a:r>
            <a:r>
              <a:rPr lang="en-US" sz="1500" dirty="0" err="1"/>
              <a:t>sistemi</a:t>
            </a:r>
            <a:r>
              <a:rPr lang="en-US" sz="1500" dirty="0"/>
              <a:t> </a:t>
            </a:r>
            <a:r>
              <a:rPr lang="en-US" sz="1500" dirty="0" err="1"/>
              <a:t>sunar</a:t>
            </a:r>
            <a:r>
              <a:rPr lang="en-US" sz="1500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/>
              <a:t>CI/CD: GitLab, </a:t>
            </a:r>
            <a:r>
              <a:rPr lang="en-US" sz="1500" dirty="0" err="1"/>
              <a:t>entegre</a:t>
            </a:r>
            <a:r>
              <a:rPr lang="en-US" sz="1500" dirty="0"/>
              <a:t> </a:t>
            </a:r>
            <a:r>
              <a:rPr lang="en-US" sz="1500" dirty="0" err="1"/>
              <a:t>bir</a:t>
            </a:r>
            <a:r>
              <a:rPr lang="en-US" sz="1500" dirty="0"/>
              <a:t> CI/CD </a:t>
            </a:r>
            <a:r>
              <a:rPr lang="en-US" sz="1500" dirty="0" err="1"/>
              <a:t>pipeline'ına</a:t>
            </a:r>
            <a:r>
              <a:rPr lang="en-US" sz="1500" dirty="0"/>
              <a:t> </a:t>
            </a:r>
            <a:r>
              <a:rPr lang="en-US" sz="1500" dirty="0" err="1"/>
              <a:t>sahiptir</a:t>
            </a:r>
            <a:r>
              <a:rPr lang="en-US" sz="1500" dirty="0"/>
              <a:t>. Bu pipeline </a:t>
            </a:r>
            <a:r>
              <a:rPr lang="en-US" sz="1500" dirty="0" err="1"/>
              <a:t>sayesinde</a:t>
            </a:r>
            <a:r>
              <a:rPr lang="en-US" sz="1500" dirty="0"/>
              <a:t> </a:t>
            </a:r>
            <a:r>
              <a:rPr lang="en-US" sz="1500" dirty="0" err="1"/>
              <a:t>kod</a:t>
            </a:r>
            <a:r>
              <a:rPr lang="en-US" sz="1500" dirty="0"/>
              <a:t> </a:t>
            </a:r>
            <a:r>
              <a:rPr lang="en-US" sz="1500" dirty="0" err="1"/>
              <a:t>değişiklikleri</a:t>
            </a:r>
            <a:r>
              <a:rPr lang="en-US" sz="1500" dirty="0"/>
              <a:t> </a:t>
            </a:r>
            <a:r>
              <a:rPr lang="en-US" sz="1500" dirty="0" err="1"/>
              <a:t>otomatik</a:t>
            </a:r>
            <a:r>
              <a:rPr lang="en-US" sz="1500" dirty="0"/>
              <a:t> </a:t>
            </a:r>
            <a:r>
              <a:rPr lang="en-US" sz="1500" dirty="0" err="1"/>
              <a:t>olarak</a:t>
            </a:r>
            <a:r>
              <a:rPr lang="en-US" sz="1500" dirty="0"/>
              <a:t> test </a:t>
            </a:r>
            <a:r>
              <a:rPr lang="en-US" sz="1500" dirty="0" err="1"/>
              <a:t>edilebilir</a:t>
            </a:r>
            <a:r>
              <a:rPr lang="en-US" sz="1500" dirty="0"/>
              <a:t>, </a:t>
            </a:r>
            <a:r>
              <a:rPr lang="en-US" sz="1500" dirty="0" err="1"/>
              <a:t>derlenebilir</a:t>
            </a:r>
            <a:r>
              <a:rPr lang="en-US" sz="1500" dirty="0"/>
              <a:t> </a:t>
            </a:r>
            <a:r>
              <a:rPr lang="en-US" sz="1500" dirty="0" err="1"/>
              <a:t>ve</a:t>
            </a:r>
            <a:r>
              <a:rPr lang="en-US" sz="1500" dirty="0"/>
              <a:t> </a:t>
            </a:r>
            <a:r>
              <a:rPr lang="en-US" sz="1500" dirty="0" err="1"/>
              <a:t>dağıtılabilir</a:t>
            </a:r>
            <a:r>
              <a:rPr lang="en-US" sz="1500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/>
              <a:t>Wiki: GitLab, </a:t>
            </a:r>
            <a:r>
              <a:rPr lang="en-US" sz="1500" dirty="0" err="1"/>
              <a:t>proje</a:t>
            </a:r>
            <a:r>
              <a:rPr lang="en-US" sz="1500" dirty="0"/>
              <a:t> </a:t>
            </a:r>
            <a:r>
              <a:rPr lang="en-US" sz="1500" dirty="0" err="1"/>
              <a:t>dokümantasyonu</a:t>
            </a:r>
            <a:r>
              <a:rPr lang="en-US" sz="1500" dirty="0"/>
              <a:t> </a:t>
            </a:r>
            <a:r>
              <a:rPr lang="en-US" sz="1500" dirty="0" err="1"/>
              <a:t>için</a:t>
            </a:r>
            <a:r>
              <a:rPr lang="en-US" sz="1500" dirty="0"/>
              <a:t> wiki </a:t>
            </a:r>
            <a:r>
              <a:rPr lang="en-US" sz="1500" dirty="0" err="1"/>
              <a:t>sayfaları</a:t>
            </a:r>
            <a:r>
              <a:rPr lang="en-US" sz="1500" dirty="0"/>
              <a:t> </a:t>
            </a:r>
            <a:r>
              <a:rPr lang="en-US" sz="1500" dirty="0" err="1"/>
              <a:t>sunar</a:t>
            </a:r>
            <a:r>
              <a:rPr lang="en-US" sz="1500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err="1"/>
              <a:t>Erişim</a:t>
            </a:r>
            <a:r>
              <a:rPr lang="en-US" sz="1500" dirty="0"/>
              <a:t> </a:t>
            </a:r>
            <a:r>
              <a:rPr lang="en-US" sz="1500" dirty="0" err="1"/>
              <a:t>Kontrolü</a:t>
            </a:r>
            <a:r>
              <a:rPr lang="en-US" sz="1500" dirty="0"/>
              <a:t>: GitLab, </a:t>
            </a:r>
            <a:r>
              <a:rPr lang="en-US" sz="1500" dirty="0" err="1"/>
              <a:t>kullanıcıların</a:t>
            </a:r>
            <a:r>
              <a:rPr lang="en-US" sz="1500" dirty="0"/>
              <a:t> </a:t>
            </a:r>
            <a:r>
              <a:rPr lang="en-US" sz="1500" dirty="0" err="1"/>
              <a:t>projelere</a:t>
            </a:r>
            <a:r>
              <a:rPr lang="en-US" sz="1500" dirty="0"/>
              <a:t> </a:t>
            </a:r>
            <a:r>
              <a:rPr lang="en-US" sz="1500" dirty="0" err="1"/>
              <a:t>erişim</a:t>
            </a:r>
            <a:r>
              <a:rPr lang="en-US" sz="1500" dirty="0"/>
              <a:t> </a:t>
            </a:r>
            <a:r>
              <a:rPr lang="en-US" sz="1500" dirty="0" err="1"/>
              <a:t>yetkisini</a:t>
            </a:r>
            <a:r>
              <a:rPr lang="en-US" sz="1500" dirty="0"/>
              <a:t> </a:t>
            </a:r>
            <a:r>
              <a:rPr lang="en-US" sz="1500" dirty="0" err="1"/>
              <a:t>kontrol</a:t>
            </a:r>
            <a:r>
              <a:rPr lang="en-US" sz="1500" dirty="0"/>
              <a:t> </a:t>
            </a:r>
            <a:r>
              <a:rPr lang="en-US" sz="1500" dirty="0" err="1"/>
              <a:t>etmenizi</a:t>
            </a:r>
            <a:r>
              <a:rPr lang="en-US" sz="1500" dirty="0"/>
              <a:t> </a:t>
            </a:r>
            <a:r>
              <a:rPr lang="en-US" sz="1500" dirty="0" err="1"/>
              <a:t>sağlar</a:t>
            </a:r>
            <a:r>
              <a:rPr lang="en-US" sz="15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2EB93-5187-A27C-E598-2E0F863830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2493" y="1526935"/>
            <a:ext cx="4887594" cy="36877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GitLab CI/CD, GitLab </a:t>
            </a:r>
            <a:r>
              <a:rPr lang="en-US" sz="1500" err="1"/>
              <a:t>platformuna</a:t>
            </a:r>
            <a:r>
              <a:rPr lang="en-US" sz="1500" dirty="0"/>
              <a:t> </a:t>
            </a:r>
            <a:r>
              <a:rPr lang="en-US" sz="1500" err="1"/>
              <a:t>entegre</a:t>
            </a:r>
            <a:r>
              <a:rPr lang="en-US" sz="1500" dirty="0"/>
              <a:t> </a:t>
            </a:r>
            <a:r>
              <a:rPr lang="en-US" sz="1500" err="1"/>
              <a:t>edilmiş</a:t>
            </a:r>
            <a:r>
              <a:rPr lang="en-US" sz="1500" dirty="0"/>
              <a:t> </a:t>
            </a:r>
            <a:r>
              <a:rPr lang="en-US" sz="1500" err="1"/>
              <a:t>bir</a:t>
            </a:r>
            <a:r>
              <a:rPr lang="en-US" sz="1500" dirty="0"/>
              <a:t> </a:t>
            </a:r>
            <a:r>
              <a:rPr lang="en-US" sz="1500" err="1"/>
              <a:t>sürekli</a:t>
            </a:r>
            <a:r>
              <a:rPr lang="en-US" sz="1500" dirty="0"/>
              <a:t> </a:t>
            </a:r>
            <a:r>
              <a:rPr lang="en-US" sz="1500" err="1"/>
              <a:t>entegrasyon</a:t>
            </a:r>
            <a:r>
              <a:rPr lang="en-US" sz="1500" dirty="0"/>
              <a:t> </a:t>
            </a:r>
            <a:r>
              <a:rPr lang="en-US" sz="1500" err="1"/>
              <a:t>ve</a:t>
            </a:r>
            <a:r>
              <a:rPr lang="en-US" sz="1500" dirty="0"/>
              <a:t> </a:t>
            </a:r>
            <a:r>
              <a:rPr lang="en-US" sz="1500" err="1"/>
              <a:t>sürekli</a:t>
            </a:r>
            <a:r>
              <a:rPr lang="en-US" sz="1500" dirty="0"/>
              <a:t> </a:t>
            </a:r>
            <a:r>
              <a:rPr lang="en-US" sz="1500" err="1"/>
              <a:t>teslimat</a:t>
            </a:r>
            <a:r>
              <a:rPr lang="en-US" sz="1500" dirty="0"/>
              <a:t> (CI/CD) </a:t>
            </a:r>
            <a:r>
              <a:rPr lang="en-US" sz="1500" err="1"/>
              <a:t>aracıdır</a:t>
            </a:r>
            <a:r>
              <a:rPr lang="en-US" sz="1500" dirty="0"/>
              <a:t>. CI/CD, </a:t>
            </a:r>
            <a:r>
              <a:rPr lang="en-US" sz="1500" err="1"/>
              <a:t>yazılım</a:t>
            </a:r>
            <a:r>
              <a:rPr lang="en-US" sz="1500" dirty="0"/>
              <a:t> </a:t>
            </a:r>
            <a:r>
              <a:rPr lang="en-US" sz="1500" err="1"/>
              <a:t>geliştirme</a:t>
            </a:r>
            <a:r>
              <a:rPr lang="en-US" sz="1500" dirty="0"/>
              <a:t> </a:t>
            </a:r>
            <a:r>
              <a:rPr lang="en-US" sz="1500" err="1"/>
              <a:t>sürecinin</a:t>
            </a:r>
            <a:r>
              <a:rPr lang="en-US" sz="1500" dirty="0"/>
              <a:t> </a:t>
            </a:r>
            <a:r>
              <a:rPr lang="en-US" sz="1500" err="1"/>
              <a:t>otomatikleştirilmesine</a:t>
            </a:r>
            <a:r>
              <a:rPr lang="en-US" sz="1500" dirty="0"/>
              <a:t> </a:t>
            </a:r>
            <a:r>
              <a:rPr lang="en-US" sz="1500" err="1"/>
              <a:t>yardımcı</a:t>
            </a:r>
            <a:r>
              <a:rPr lang="en-US" sz="1500" dirty="0"/>
              <a:t> </a:t>
            </a:r>
            <a:r>
              <a:rPr lang="en-US" sz="1500" err="1"/>
              <a:t>olur</a:t>
            </a:r>
            <a:r>
              <a:rPr lang="en-US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GitLab CI/</a:t>
            </a:r>
            <a:r>
              <a:rPr lang="en-US" sz="1500" err="1"/>
              <a:t>CD'nin</a:t>
            </a:r>
            <a:r>
              <a:rPr lang="en-US" sz="1500" dirty="0"/>
              <a:t> Temel </a:t>
            </a:r>
            <a:r>
              <a:rPr lang="en-US" sz="1500" err="1"/>
              <a:t>Özellikleri</a:t>
            </a:r>
            <a:r>
              <a:rPr lang="en-US" sz="1500" dirty="0"/>
              <a:t>:</a:t>
            </a:r>
          </a:p>
          <a:p>
            <a:pPr>
              <a:lnSpc>
                <a:spcPct val="110000"/>
              </a:lnSpc>
            </a:pPr>
            <a:r>
              <a:rPr lang="en-US" sz="1500" err="1"/>
              <a:t>Otomatik</a:t>
            </a:r>
            <a:r>
              <a:rPr lang="en-US" sz="1500" dirty="0"/>
              <a:t> </a:t>
            </a:r>
            <a:r>
              <a:rPr lang="en-US" sz="1500" err="1"/>
              <a:t>Testler</a:t>
            </a:r>
            <a:r>
              <a:rPr lang="en-US" sz="1500" dirty="0"/>
              <a:t>: GitLab CI/CD, </a:t>
            </a:r>
            <a:r>
              <a:rPr lang="en-US" sz="1500" err="1"/>
              <a:t>kod</a:t>
            </a:r>
            <a:r>
              <a:rPr lang="en-US" sz="1500" dirty="0"/>
              <a:t> </a:t>
            </a:r>
            <a:r>
              <a:rPr lang="en-US" sz="1500" err="1"/>
              <a:t>değişikliklerini</a:t>
            </a:r>
            <a:r>
              <a:rPr lang="en-US" sz="1500" dirty="0"/>
              <a:t> </a:t>
            </a:r>
            <a:r>
              <a:rPr lang="en-US" sz="1500" err="1"/>
              <a:t>otomatik</a:t>
            </a:r>
            <a:r>
              <a:rPr lang="en-US" sz="1500" dirty="0"/>
              <a:t> </a:t>
            </a:r>
            <a:r>
              <a:rPr lang="en-US" sz="1500" err="1"/>
              <a:t>olarak</a:t>
            </a:r>
            <a:r>
              <a:rPr lang="en-US" sz="1500" dirty="0"/>
              <a:t> test </a:t>
            </a:r>
            <a:r>
              <a:rPr lang="en-US" sz="1500" err="1"/>
              <a:t>edebilir</a:t>
            </a:r>
            <a:r>
              <a:rPr lang="en-US" sz="1500" dirty="0"/>
              <a:t>. Bu </a:t>
            </a:r>
            <a:r>
              <a:rPr lang="en-US" sz="1500" err="1"/>
              <a:t>sayede</a:t>
            </a:r>
            <a:r>
              <a:rPr lang="en-US" sz="1500" dirty="0"/>
              <a:t> </a:t>
            </a:r>
            <a:r>
              <a:rPr lang="en-US" sz="1500" err="1"/>
              <a:t>hatalar</a:t>
            </a:r>
            <a:r>
              <a:rPr lang="en-US" sz="1500" dirty="0"/>
              <a:t> </a:t>
            </a:r>
            <a:r>
              <a:rPr lang="en-US" sz="1500" err="1"/>
              <a:t>erken</a:t>
            </a:r>
            <a:r>
              <a:rPr lang="en-US" sz="1500" dirty="0"/>
              <a:t> </a:t>
            </a:r>
            <a:r>
              <a:rPr lang="en-US" sz="1500" err="1"/>
              <a:t>aşamada</a:t>
            </a:r>
            <a:r>
              <a:rPr lang="en-US" sz="1500" dirty="0"/>
              <a:t> </a:t>
            </a:r>
            <a:r>
              <a:rPr lang="en-US" sz="1500" err="1"/>
              <a:t>tespit</a:t>
            </a:r>
            <a:r>
              <a:rPr lang="en-US" sz="1500" dirty="0"/>
              <a:t> </a:t>
            </a:r>
            <a:r>
              <a:rPr lang="en-US" sz="1500" err="1"/>
              <a:t>edilebilir</a:t>
            </a:r>
            <a:r>
              <a:rPr lang="en-US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500" err="1"/>
              <a:t>Derleme</a:t>
            </a:r>
            <a:r>
              <a:rPr lang="en-US" sz="1500" dirty="0"/>
              <a:t> </a:t>
            </a:r>
            <a:r>
              <a:rPr lang="en-US" sz="1500" err="1"/>
              <a:t>ve</a:t>
            </a:r>
            <a:r>
              <a:rPr lang="en-US" sz="1500" dirty="0"/>
              <a:t> </a:t>
            </a:r>
            <a:r>
              <a:rPr lang="en-US" sz="1500" err="1"/>
              <a:t>Dağıtım</a:t>
            </a:r>
            <a:r>
              <a:rPr lang="en-US" sz="1500" dirty="0"/>
              <a:t>: GitLab CI/CD, </a:t>
            </a:r>
            <a:r>
              <a:rPr lang="en-US" sz="1500" err="1"/>
              <a:t>kod</a:t>
            </a:r>
            <a:r>
              <a:rPr lang="en-US" sz="1500" dirty="0"/>
              <a:t> </a:t>
            </a:r>
            <a:r>
              <a:rPr lang="en-US" sz="1500" err="1"/>
              <a:t>değişikliklerini</a:t>
            </a:r>
            <a:r>
              <a:rPr lang="en-US" sz="1500" dirty="0"/>
              <a:t> </a:t>
            </a:r>
            <a:r>
              <a:rPr lang="en-US" sz="1500" err="1"/>
              <a:t>otomatik</a:t>
            </a:r>
            <a:r>
              <a:rPr lang="en-US" sz="1500" dirty="0"/>
              <a:t> </a:t>
            </a:r>
            <a:r>
              <a:rPr lang="en-US" sz="1500" err="1"/>
              <a:t>olarak</a:t>
            </a:r>
            <a:r>
              <a:rPr lang="en-US" sz="1500" dirty="0"/>
              <a:t> </a:t>
            </a:r>
            <a:r>
              <a:rPr lang="en-US" sz="1500" err="1"/>
              <a:t>derleyebilir</a:t>
            </a:r>
            <a:r>
              <a:rPr lang="en-US" sz="1500" dirty="0"/>
              <a:t> </a:t>
            </a:r>
            <a:r>
              <a:rPr lang="en-US" sz="1500" err="1"/>
              <a:t>ve</a:t>
            </a:r>
            <a:r>
              <a:rPr lang="en-US" sz="1500" dirty="0"/>
              <a:t> </a:t>
            </a:r>
            <a:r>
              <a:rPr lang="en-US" sz="1500" err="1"/>
              <a:t>farklı</a:t>
            </a:r>
            <a:r>
              <a:rPr lang="en-US" sz="1500" dirty="0"/>
              <a:t> </a:t>
            </a:r>
            <a:r>
              <a:rPr lang="en-US" sz="1500" err="1"/>
              <a:t>ortamlara</a:t>
            </a:r>
            <a:r>
              <a:rPr lang="en-US" sz="1500" dirty="0"/>
              <a:t> (</a:t>
            </a:r>
            <a:r>
              <a:rPr lang="en-US" sz="1500" err="1"/>
              <a:t>örneğin</a:t>
            </a:r>
            <a:r>
              <a:rPr lang="en-US" sz="1500" dirty="0"/>
              <a:t>, </a:t>
            </a:r>
            <a:r>
              <a:rPr lang="en-US" sz="1500" err="1"/>
              <a:t>geliştirme</a:t>
            </a:r>
            <a:r>
              <a:rPr lang="en-US" sz="1500" dirty="0"/>
              <a:t>, test, </a:t>
            </a:r>
            <a:r>
              <a:rPr lang="en-US" sz="1500" err="1"/>
              <a:t>üretim</a:t>
            </a:r>
            <a:r>
              <a:rPr lang="en-US" sz="1500" dirty="0"/>
              <a:t>) </a:t>
            </a:r>
            <a:r>
              <a:rPr lang="en-US" sz="1500" err="1"/>
              <a:t>dağıtabilir</a:t>
            </a:r>
            <a:r>
              <a:rPr lang="en-US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500" err="1"/>
              <a:t>Otomasyon</a:t>
            </a:r>
            <a:r>
              <a:rPr lang="en-US" sz="1500" dirty="0"/>
              <a:t> </a:t>
            </a:r>
            <a:r>
              <a:rPr lang="en-US" sz="1500" err="1"/>
              <a:t>Scriptleri</a:t>
            </a:r>
            <a:r>
              <a:rPr lang="en-US" sz="1500" dirty="0"/>
              <a:t>: GitLab CI/CD, </a:t>
            </a:r>
            <a:r>
              <a:rPr lang="en-US" sz="1500" err="1"/>
              <a:t>otomasyon</a:t>
            </a:r>
            <a:r>
              <a:rPr lang="en-US" sz="1500" dirty="0"/>
              <a:t> </a:t>
            </a:r>
            <a:r>
              <a:rPr lang="en-US" sz="1500" err="1"/>
              <a:t>scriptleri</a:t>
            </a:r>
            <a:r>
              <a:rPr lang="en-US" sz="1500" dirty="0"/>
              <a:t> </a:t>
            </a:r>
            <a:r>
              <a:rPr lang="en-US" sz="1500" err="1"/>
              <a:t>yazmanıza</a:t>
            </a:r>
            <a:r>
              <a:rPr lang="en-US" sz="1500" dirty="0"/>
              <a:t> </a:t>
            </a:r>
            <a:r>
              <a:rPr lang="en-US" sz="1500" err="1"/>
              <a:t>olanak</a:t>
            </a:r>
            <a:r>
              <a:rPr lang="en-US" sz="1500" dirty="0"/>
              <a:t> </a:t>
            </a:r>
            <a:r>
              <a:rPr lang="en-US" sz="1500" err="1"/>
              <a:t>tanır</a:t>
            </a:r>
            <a:r>
              <a:rPr lang="en-US" sz="1500" dirty="0"/>
              <a:t>. Bu </a:t>
            </a:r>
            <a:r>
              <a:rPr lang="en-US" sz="1500" err="1"/>
              <a:t>scriptlerle</a:t>
            </a:r>
            <a:r>
              <a:rPr lang="en-US" sz="1500" dirty="0"/>
              <a:t> </a:t>
            </a:r>
            <a:r>
              <a:rPr lang="en-US" sz="1500" err="1"/>
              <a:t>istediğiniz</a:t>
            </a:r>
            <a:r>
              <a:rPr lang="en-US" sz="1500" dirty="0"/>
              <a:t> </a:t>
            </a:r>
            <a:r>
              <a:rPr lang="en-US" sz="1500" err="1"/>
              <a:t>işlemleri</a:t>
            </a:r>
            <a:r>
              <a:rPr lang="en-US" sz="1500" dirty="0"/>
              <a:t> </a:t>
            </a:r>
            <a:r>
              <a:rPr lang="en-US" sz="1500" err="1"/>
              <a:t>otomatik</a:t>
            </a:r>
            <a:r>
              <a:rPr lang="en-US" sz="1500" dirty="0"/>
              <a:t> </a:t>
            </a:r>
            <a:r>
              <a:rPr lang="en-US" sz="1500" err="1"/>
              <a:t>olarak</a:t>
            </a:r>
            <a:r>
              <a:rPr lang="en-US" sz="1500" dirty="0"/>
              <a:t> </a:t>
            </a:r>
            <a:r>
              <a:rPr lang="en-US" sz="1500" err="1"/>
              <a:t>gerçekleştirebilirsiniz</a:t>
            </a:r>
            <a:r>
              <a:rPr lang="en-US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500" err="1"/>
              <a:t>Entegrasyonlar</a:t>
            </a:r>
            <a:r>
              <a:rPr lang="en-US" sz="1500" dirty="0"/>
              <a:t>: GitLab CI/CD, </a:t>
            </a:r>
            <a:r>
              <a:rPr lang="en-US" sz="1500" err="1"/>
              <a:t>birçok</a:t>
            </a:r>
            <a:r>
              <a:rPr lang="en-US" sz="1500" dirty="0"/>
              <a:t> </a:t>
            </a:r>
            <a:r>
              <a:rPr lang="en-US" sz="1500" err="1"/>
              <a:t>harici</a:t>
            </a:r>
            <a:r>
              <a:rPr lang="en-US" sz="1500" dirty="0"/>
              <a:t> </a:t>
            </a:r>
            <a:r>
              <a:rPr lang="en-US" sz="1500" err="1"/>
              <a:t>araçla</a:t>
            </a:r>
            <a:r>
              <a:rPr lang="en-US" sz="1500" dirty="0"/>
              <a:t> </a:t>
            </a:r>
            <a:r>
              <a:rPr lang="en-US" sz="1500" err="1"/>
              <a:t>entegre</a:t>
            </a:r>
            <a:r>
              <a:rPr lang="en-US" sz="1500" dirty="0"/>
              <a:t> </a:t>
            </a:r>
            <a:r>
              <a:rPr lang="en-US" sz="1500" err="1"/>
              <a:t>edilebilir</a:t>
            </a:r>
            <a:r>
              <a:rPr lang="en-US" sz="1500" dirty="0"/>
              <a:t>. </a:t>
            </a:r>
            <a:r>
              <a:rPr lang="en-US" sz="1500" err="1"/>
              <a:t>Örneğin</a:t>
            </a:r>
            <a:r>
              <a:rPr lang="en-US" sz="1500" dirty="0"/>
              <a:t>, Docker, Kubernetes </a:t>
            </a:r>
            <a:r>
              <a:rPr lang="en-US" sz="1500" err="1"/>
              <a:t>ve</a:t>
            </a:r>
            <a:r>
              <a:rPr lang="en-US" sz="1500" dirty="0"/>
              <a:t> Slack </a:t>
            </a:r>
            <a:r>
              <a:rPr lang="en-US" sz="1500" err="1"/>
              <a:t>gibi</a:t>
            </a:r>
            <a:r>
              <a:rPr lang="en-US" sz="1500" dirty="0"/>
              <a:t> </a:t>
            </a:r>
            <a:r>
              <a:rPr lang="en-US" sz="1500" err="1"/>
              <a:t>araçlarla</a:t>
            </a:r>
            <a:r>
              <a:rPr lang="en-US" sz="1500" dirty="0"/>
              <a:t> </a:t>
            </a:r>
            <a:r>
              <a:rPr lang="en-US" sz="1500" err="1"/>
              <a:t>entegre</a:t>
            </a:r>
            <a:r>
              <a:rPr lang="en-US" sz="1500" dirty="0"/>
              <a:t> </a:t>
            </a:r>
            <a:r>
              <a:rPr lang="en-US" sz="1500" err="1"/>
              <a:t>edebilirsiniz</a:t>
            </a:r>
            <a:r>
              <a:rPr lang="en-US" sz="15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5F7F4-2152-5313-34F5-62BB4D52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45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37735-491A-8B64-FE39-41CE607F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43: </a:t>
            </a:r>
            <a:r>
              <a:rPr lang="en-US" dirty="0" err="1">
                <a:cs typeface="Posterama"/>
              </a:rPr>
              <a:t>gıtlab</a:t>
            </a:r>
            <a:r>
              <a:rPr lang="en-US" dirty="0">
                <a:cs typeface="Posterama"/>
              </a:rPr>
              <a:t> runner </a:t>
            </a:r>
            <a:r>
              <a:rPr lang="en-US" dirty="0" err="1">
                <a:cs typeface="Posterama"/>
              </a:rPr>
              <a:t>nedır</a:t>
            </a:r>
            <a:endParaRPr lang="en-US">
              <a:cs typeface="Postera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6159E-537F-D86A-95CD-3311BABB5F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6250"/>
              </a:lnSpc>
              <a:buNone/>
            </a:pPr>
            <a:r>
              <a:rPr lang="en-US" sz="1500" dirty="0"/>
              <a:t>GitLab Runner, GitLab CI/CD </a:t>
            </a:r>
            <a:r>
              <a:rPr lang="en-US" sz="1500" err="1"/>
              <a:t>pipeline'larında</a:t>
            </a:r>
            <a:r>
              <a:rPr lang="en-US" sz="1500" dirty="0"/>
              <a:t> </a:t>
            </a:r>
            <a:r>
              <a:rPr lang="en-US" sz="1500" err="1"/>
              <a:t>yer</a:t>
            </a:r>
            <a:r>
              <a:rPr lang="en-US" sz="1500" dirty="0"/>
              <a:t> </a:t>
            </a:r>
            <a:r>
              <a:rPr lang="en-US" sz="1500" err="1"/>
              <a:t>alan</a:t>
            </a:r>
            <a:r>
              <a:rPr lang="en-US" sz="1500" dirty="0"/>
              <a:t> </a:t>
            </a:r>
            <a:r>
              <a:rPr lang="en-US" sz="1500" err="1"/>
              <a:t>işleri</a:t>
            </a:r>
            <a:r>
              <a:rPr lang="en-US" sz="1500" dirty="0"/>
              <a:t> (job) </a:t>
            </a:r>
            <a:r>
              <a:rPr lang="en-US" sz="1500" err="1"/>
              <a:t>yürütmek</a:t>
            </a:r>
            <a:r>
              <a:rPr lang="en-US" sz="1500" dirty="0"/>
              <a:t> </a:t>
            </a:r>
            <a:r>
              <a:rPr lang="en-US" sz="1500" err="1"/>
              <a:t>için</a:t>
            </a:r>
            <a:r>
              <a:rPr lang="en-US" sz="1500" dirty="0"/>
              <a:t> </a:t>
            </a:r>
            <a:r>
              <a:rPr lang="en-US" sz="1500" err="1"/>
              <a:t>kullanılan</a:t>
            </a:r>
            <a:r>
              <a:rPr lang="en-US" sz="1500" dirty="0"/>
              <a:t> </a:t>
            </a:r>
            <a:r>
              <a:rPr lang="en-US" sz="1500" err="1"/>
              <a:t>bir</a:t>
            </a:r>
            <a:r>
              <a:rPr lang="en-US" sz="1500" dirty="0"/>
              <a:t> </a:t>
            </a:r>
            <a:r>
              <a:rPr lang="en-US" sz="1500" err="1"/>
              <a:t>açık</a:t>
            </a:r>
            <a:r>
              <a:rPr lang="en-US" sz="1500" dirty="0"/>
              <a:t> </a:t>
            </a:r>
            <a:r>
              <a:rPr lang="en-US" sz="1500" err="1"/>
              <a:t>kaynaklı</a:t>
            </a:r>
            <a:r>
              <a:rPr lang="en-US" sz="1500" dirty="0"/>
              <a:t> </a:t>
            </a:r>
            <a:r>
              <a:rPr lang="en-US" sz="1500" err="1"/>
              <a:t>araçtır</a:t>
            </a:r>
            <a:r>
              <a:rPr lang="en-US" sz="1500" dirty="0"/>
              <a:t>. GitLab </a:t>
            </a:r>
            <a:r>
              <a:rPr lang="en-US" sz="1500" err="1"/>
              <a:t>sunucusundan</a:t>
            </a:r>
            <a:r>
              <a:rPr lang="en-US" sz="1500" dirty="0"/>
              <a:t> </a:t>
            </a:r>
            <a:r>
              <a:rPr lang="en-US" sz="1500" err="1"/>
              <a:t>bağımsız</a:t>
            </a:r>
            <a:r>
              <a:rPr lang="en-US" sz="1500" dirty="0"/>
              <a:t> </a:t>
            </a:r>
            <a:r>
              <a:rPr lang="en-US" sz="1500" err="1"/>
              <a:t>olarak</a:t>
            </a:r>
            <a:r>
              <a:rPr lang="en-US" sz="1500" dirty="0"/>
              <a:t> </a:t>
            </a:r>
            <a:r>
              <a:rPr lang="en-US" sz="1500" err="1"/>
              <a:t>çalışan</a:t>
            </a:r>
            <a:r>
              <a:rPr lang="en-US" sz="1500" dirty="0"/>
              <a:t> </a:t>
            </a:r>
            <a:r>
              <a:rPr lang="en-US" sz="1500" err="1"/>
              <a:t>bu</a:t>
            </a:r>
            <a:r>
              <a:rPr lang="en-US" sz="1500" dirty="0"/>
              <a:t> </a:t>
            </a:r>
            <a:r>
              <a:rPr lang="en-US" sz="1500" err="1"/>
              <a:t>araç</a:t>
            </a:r>
            <a:r>
              <a:rPr lang="en-US" sz="1500" dirty="0"/>
              <a:t>, CI/CD </a:t>
            </a:r>
            <a:r>
              <a:rPr lang="en-US" sz="1500" err="1"/>
              <a:t>pipeline'ındaki</a:t>
            </a:r>
            <a:r>
              <a:rPr lang="en-US" sz="1500" dirty="0"/>
              <a:t> test, </a:t>
            </a:r>
            <a:r>
              <a:rPr lang="en-US" sz="1500" err="1"/>
              <a:t>derleme</a:t>
            </a:r>
            <a:r>
              <a:rPr lang="en-US" sz="1500" dirty="0"/>
              <a:t>, </a:t>
            </a:r>
            <a:r>
              <a:rPr lang="en-US" sz="1500" err="1"/>
              <a:t>paketleme</a:t>
            </a:r>
            <a:r>
              <a:rPr lang="en-US" sz="1500" dirty="0"/>
              <a:t> </a:t>
            </a:r>
            <a:r>
              <a:rPr lang="en-US" sz="1500" err="1"/>
              <a:t>gibi</a:t>
            </a:r>
            <a:r>
              <a:rPr lang="en-US" sz="1500" dirty="0"/>
              <a:t> </a:t>
            </a:r>
            <a:r>
              <a:rPr lang="en-US" sz="1500" err="1"/>
              <a:t>işlemleri</a:t>
            </a:r>
            <a:r>
              <a:rPr lang="en-US" sz="1500" dirty="0"/>
              <a:t> </a:t>
            </a:r>
            <a:r>
              <a:rPr lang="en-US" sz="1500" err="1"/>
              <a:t>gerçekleştirir</a:t>
            </a:r>
            <a:r>
              <a:rPr lang="en-US" sz="1500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41E56C-BB3B-F78F-789D-8966D7CACA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/>
              <a:t>GitLab </a:t>
            </a:r>
            <a:r>
              <a:rPr lang="en-US" sz="1500" err="1"/>
              <a:t>Runner'ın</a:t>
            </a:r>
            <a:r>
              <a:rPr lang="en-US" sz="1500" dirty="0"/>
              <a:t> </a:t>
            </a:r>
            <a:r>
              <a:rPr lang="en-US" sz="1500" err="1"/>
              <a:t>Çalışma</a:t>
            </a:r>
            <a:r>
              <a:rPr lang="en-US" sz="1500" dirty="0"/>
              <a:t> </a:t>
            </a:r>
            <a:r>
              <a:rPr lang="en-US" sz="1500" err="1"/>
              <a:t>Mantığı</a:t>
            </a:r>
            <a:r>
              <a:rPr lang="en-US" sz="1500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/>
              <a:t>GitLab Runner, </a:t>
            </a:r>
            <a:r>
              <a:rPr lang="en-US" sz="1500" err="1"/>
              <a:t>ayrı</a:t>
            </a:r>
            <a:r>
              <a:rPr lang="en-US" sz="1500" dirty="0"/>
              <a:t> </a:t>
            </a:r>
            <a:r>
              <a:rPr lang="en-US" sz="1500" err="1"/>
              <a:t>bir</a:t>
            </a:r>
            <a:r>
              <a:rPr lang="en-US" sz="1500" dirty="0"/>
              <a:t> </a:t>
            </a:r>
            <a:r>
              <a:rPr lang="en-US" sz="1500" err="1"/>
              <a:t>bilgisayara</a:t>
            </a:r>
            <a:r>
              <a:rPr lang="en-US" sz="1500" dirty="0"/>
              <a:t> </a:t>
            </a:r>
            <a:r>
              <a:rPr lang="en-US" sz="1500" err="1"/>
              <a:t>veya</a:t>
            </a:r>
            <a:r>
              <a:rPr lang="en-US" sz="1500" dirty="0"/>
              <a:t> </a:t>
            </a:r>
            <a:r>
              <a:rPr lang="en-US" sz="1500" err="1"/>
              <a:t>sanal</a:t>
            </a:r>
            <a:r>
              <a:rPr lang="en-US" sz="1500" dirty="0"/>
              <a:t> </a:t>
            </a:r>
            <a:r>
              <a:rPr lang="en-US" sz="1500" err="1"/>
              <a:t>makineye</a:t>
            </a:r>
            <a:r>
              <a:rPr lang="en-US" sz="1500" dirty="0"/>
              <a:t> </a:t>
            </a:r>
            <a:r>
              <a:rPr lang="en-US" sz="1500" err="1"/>
              <a:t>kurulur</a:t>
            </a:r>
            <a:r>
              <a:rPr lang="en-US" sz="1500" dirty="0"/>
              <a:t>.</a:t>
            </a:r>
            <a:endParaRPr lang="en-US" sz="1500"/>
          </a:p>
          <a:p>
            <a:pPr marL="285750" indent="-285750">
              <a:buFont typeface="Arial"/>
              <a:buChar char="•"/>
            </a:pPr>
            <a:r>
              <a:rPr lang="en-US" sz="1500" err="1"/>
              <a:t>Kurulum</a:t>
            </a:r>
            <a:r>
              <a:rPr lang="en-US" sz="1500" dirty="0"/>
              <a:t> </a:t>
            </a:r>
            <a:r>
              <a:rPr lang="en-US" sz="1500" err="1"/>
              <a:t>sırasında</a:t>
            </a:r>
            <a:r>
              <a:rPr lang="en-US" sz="1500" dirty="0"/>
              <a:t> GitLab Runner, GitLab </a:t>
            </a:r>
            <a:r>
              <a:rPr lang="en-US" sz="1500" err="1"/>
              <a:t>sunucusuna</a:t>
            </a:r>
            <a:r>
              <a:rPr lang="en-US" sz="1500" dirty="0"/>
              <a:t> </a:t>
            </a:r>
            <a:r>
              <a:rPr lang="en-US" sz="1500" err="1"/>
              <a:t>kayıt</a:t>
            </a:r>
            <a:r>
              <a:rPr lang="en-US" sz="1500" dirty="0"/>
              <a:t> </a:t>
            </a:r>
            <a:r>
              <a:rPr lang="en-US" sz="1500" err="1"/>
              <a:t>edilir</a:t>
            </a:r>
            <a:r>
              <a:rPr lang="en-US" sz="1500" dirty="0"/>
              <a:t> </a:t>
            </a:r>
            <a:r>
              <a:rPr lang="en-US" sz="1500" err="1"/>
              <a:t>ve</a:t>
            </a:r>
            <a:r>
              <a:rPr lang="en-US" sz="1500" dirty="0"/>
              <a:t> </a:t>
            </a:r>
            <a:r>
              <a:rPr lang="en-US" sz="1500" err="1"/>
              <a:t>kendisini</a:t>
            </a:r>
            <a:r>
              <a:rPr lang="en-US" sz="1500" dirty="0"/>
              <a:t> </a:t>
            </a:r>
            <a:r>
              <a:rPr lang="en-US" sz="1500" err="1"/>
              <a:t>tanıtır</a:t>
            </a:r>
            <a:r>
              <a:rPr lang="en-US" sz="1500" dirty="0"/>
              <a:t>.</a:t>
            </a:r>
            <a:endParaRPr lang="en-US" sz="1500"/>
          </a:p>
          <a:p>
            <a:pPr marL="285750" indent="-285750">
              <a:buFont typeface="Arial"/>
              <a:buChar char="•"/>
            </a:pPr>
            <a:r>
              <a:rPr lang="en-US" sz="1500" dirty="0"/>
              <a:t>GitLab </a:t>
            </a:r>
            <a:r>
              <a:rPr lang="en-US" sz="1500" err="1"/>
              <a:t>sunucusu</a:t>
            </a:r>
            <a:r>
              <a:rPr lang="en-US" sz="1500" dirty="0"/>
              <a:t>, CI/CD </a:t>
            </a:r>
            <a:r>
              <a:rPr lang="en-US" sz="1500" err="1"/>
              <a:t>pipeline'ında</a:t>
            </a:r>
            <a:r>
              <a:rPr lang="en-US" sz="1500" dirty="0"/>
              <a:t> </a:t>
            </a:r>
            <a:r>
              <a:rPr lang="en-US" sz="1500" err="1"/>
              <a:t>tanımlanan</a:t>
            </a:r>
            <a:r>
              <a:rPr lang="en-US" sz="1500" dirty="0"/>
              <a:t> </a:t>
            </a:r>
            <a:r>
              <a:rPr lang="en-US" sz="1500" err="1"/>
              <a:t>işleri</a:t>
            </a:r>
            <a:r>
              <a:rPr lang="en-US" sz="1500" dirty="0"/>
              <a:t> GitLab </a:t>
            </a:r>
            <a:r>
              <a:rPr lang="en-US" sz="1500" err="1"/>
              <a:t>Runner'lara</a:t>
            </a:r>
            <a:r>
              <a:rPr lang="en-US" sz="1500" dirty="0"/>
              <a:t> </a:t>
            </a:r>
            <a:r>
              <a:rPr lang="en-US" sz="1500" err="1"/>
              <a:t>gönderir</a:t>
            </a:r>
            <a:r>
              <a:rPr lang="en-US" sz="1500" dirty="0"/>
              <a:t>.</a:t>
            </a:r>
            <a:endParaRPr lang="en-US" sz="1500"/>
          </a:p>
          <a:p>
            <a:pPr marL="285750" indent="-285750">
              <a:buFont typeface="Arial"/>
              <a:buChar char="•"/>
            </a:pPr>
            <a:r>
              <a:rPr lang="en-US" sz="1500" dirty="0"/>
              <a:t>GitLab Runner, </a:t>
            </a:r>
            <a:r>
              <a:rPr lang="en-US" sz="1500" err="1"/>
              <a:t>kendisine</a:t>
            </a:r>
            <a:r>
              <a:rPr lang="en-US" sz="1500" dirty="0"/>
              <a:t> </a:t>
            </a:r>
            <a:r>
              <a:rPr lang="en-US" sz="1500" err="1"/>
              <a:t>atanan</a:t>
            </a:r>
            <a:r>
              <a:rPr lang="en-US" sz="1500" dirty="0"/>
              <a:t> </a:t>
            </a:r>
            <a:r>
              <a:rPr lang="en-US" sz="1500" err="1"/>
              <a:t>işi</a:t>
            </a:r>
            <a:r>
              <a:rPr lang="en-US" sz="1500" dirty="0"/>
              <a:t> </a:t>
            </a:r>
            <a:r>
              <a:rPr lang="en-US" sz="1500" err="1"/>
              <a:t>alır</a:t>
            </a:r>
            <a:r>
              <a:rPr lang="en-US" sz="1500" dirty="0"/>
              <a:t>, </a:t>
            </a:r>
            <a:r>
              <a:rPr lang="en-US" sz="1500" err="1"/>
              <a:t>gerekli</a:t>
            </a:r>
            <a:r>
              <a:rPr lang="en-US" sz="1500" dirty="0"/>
              <a:t> </a:t>
            </a:r>
            <a:r>
              <a:rPr lang="en-US" sz="1500" err="1"/>
              <a:t>komutları</a:t>
            </a:r>
            <a:r>
              <a:rPr lang="en-US" sz="1500" dirty="0"/>
              <a:t> </a:t>
            </a:r>
            <a:r>
              <a:rPr lang="en-US" sz="1500" err="1"/>
              <a:t>çalıştırır</a:t>
            </a:r>
            <a:r>
              <a:rPr lang="en-US" sz="1500" dirty="0"/>
              <a:t> </a:t>
            </a:r>
            <a:r>
              <a:rPr lang="en-US" sz="1500" err="1"/>
              <a:t>ve</a:t>
            </a:r>
            <a:r>
              <a:rPr lang="en-US" sz="1500" dirty="0"/>
              <a:t> </a:t>
            </a:r>
            <a:r>
              <a:rPr lang="en-US" sz="1500" err="1"/>
              <a:t>sonuçları</a:t>
            </a:r>
            <a:r>
              <a:rPr lang="en-US" sz="1500" dirty="0"/>
              <a:t> GitLab </a:t>
            </a:r>
            <a:r>
              <a:rPr lang="en-US" sz="1500" err="1"/>
              <a:t>sunucusuna</a:t>
            </a:r>
            <a:r>
              <a:rPr lang="en-US" sz="1500" dirty="0"/>
              <a:t> </a:t>
            </a:r>
            <a:r>
              <a:rPr lang="en-US" sz="1500" err="1"/>
              <a:t>gönderir</a:t>
            </a:r>
            <a:r>
              <a:rPr lang="en-US" sz="1500" dirty="0"/>
              <a:t>.</a:t>
            </a:r>
            <a:endParaRPr lang="en-US" sz="150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C2D7D-E0F6-A0A5-2358-819FA5D6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67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2EB0-91F7-5DA4-EA29-B11DDC45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44:Ssh </a:t>
            </a:r>
            <a:r>
              <a:rPr lang="en-US" dirty="0" err="1">
                <a:cs typeface="Posterama"/>
              </a:rPr>
              <a:t>nedır</a:t>
            </a:r>
            <a:endParaRPr lang="en-US" dirty="0">
              <a:cs typeface="Postera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94719-BB91-D147-55C7-0553C58A1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6250"/>
              </a:lnSpc>
              <a:buNone/>
            </a:pPr>
            <a:r>
              <a:rPr lang="en-US" sz="1600" dirty="0"/>
              <a:t>SSH, Secure </a:t>
            </a:r>
            <a:r>
              <a:rPr lang="en-US" sz="1600" err="1"/>
              <a:t>Shell'in</a:t>
            </a:r>
            <a:r>
              <a:rPr lang="en-US" sz="1600" dirty="0"/>
              <a:t> </a:t>
            </a:r>
            <a:r>
              <a:rPr lang="en-US" sz="1600" err="1"/>
              <a:t>kısaltmasıdır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güvenli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ağ</a:t>
            </a:r>
            <a:r>
              <a:rPr lang="en-US" sz="1600" dirty="0"/>
              <a:t> </a:t>
            </a:r>
            <a:r>
              <a:rPr lang="en-US" sz="1600" err="1"/>
              <a:t>protokolüdür</a:t>
            </a:r>
            <a:r>
              <a:rPr lang="en-US" sz="1600" dirty="0"/>
              <a:t>. Bu </a:t>
            </a:r>
            <a:r>
              <a:rPr lang="en-US" sz="1600" err="1"/>
              <a:t>protokol</a:t>
            </a:r>
            <a:r>
              <a:rPr lang="en-US" sz="1600" dirty="0"/>
              <a:t>, </a:t>
            </a:r>
            <a:r>
              <a:rPr lang="en-US" sz="1600" err="1"/>
              <a:t>kullanıcıların</a:t>
            </a:r>
            <a:r>
              <a:rPr lang="en-US" sz="1600" dirty="0"/>
              <a:t> </a:t>
            </a:r>
            <a:r>
              <a:rPr lang="en-US" sz="1600" err="1"/>
              <a:t>uzaktaki</a:t>
            </a:r>
            <a:r>
              <a:rPr lang="en-US" sz="1600" dirty="0"/>
              <a:t> </a:t>
            </a:r>
            <a:r>
              <a:rPr lang="en-US" sz="1600" err="1"/>
              <a:t>bilgisayarlara</a:t>
            </a:r>
            <a:r>
              <a:rPr lang="en-US" sz="1600" dirty="0"/>
              <a:t> </a:t>
            </a:r>
            <a:r>
              <a:rPr lang="en-US" sz="1600" err="1"/>
              <a:t>güvenli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şekilde</a:t>
            </a:r>
            <a:r>
              <a:rPr lang="en-US" sz="1600" dirty="0"/>
              <a:t> </a:t>
            </a:r>
            <a:r>
              <a:rPr lang="en-US" sz="1600" err="1"/>
              <a:t>bağlanmasına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yönetmesine</a:t>
            </a:r>
            <a:r>
              <a:rPr lang="en-US" sz="1600" dirty="0"/>
              <a:t> </a:t>
            </a:r>
            <a:r>
              <a:rPr lang="en-US" sz="1600" err="1"/>
              <a:t>olanak</a:t>
            </a:r>
            <a:r>
              <a:rPr lang="en-US" sz="1600" dirty="0"/>
              <a:t> </a:t>
            </a:r>
            <a:r>
              <a:rPr lang="en-US" sz="1600" err="1"/>
              <a:t>tanır</a:t>
            </a:r>
            <a:r>
              <a:rPr lang="en-US" sz="1600" dirty="0"/>
              <a:t>. SSH, </a:t>
            </a:r>
            <a:r>
              <a:rPr lang="en-US" sz="1600" err="1"/>
              <a:t>şifreleme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kimlik</a:t>
            </a:r>
            <a:r>
              <a:rPr lang="en-US" sz="1600" dirty="0"/>
              <a:t> </a:t>
            </a:r>
            <a:r>
              <a:rPr lang="en-US" sz="1600" err="1"/>
              <a:t>doğrulama</a:t>
            </a:r>
            <a:r>
              <a:rPr lang="en-US" sz="1600" dirty="0"/>
              <a:t> </a:t>
            </a:r>
            <a:r>
              <a:rPr lang="en-US" sz="1600" err="1"/>
              <a:t>gibi</a:t>
            </a:r>
            <a:r>
              <a:rPr lang="en-US" sz="1600" dirty="0"/>
              <a:t> </a:t>
            </a:r>
            <a:r>
              <a:rPr lang="en-US" sz="1600" err="1"/>
              <a:t>güvenlik</a:t>
            </a:r>
            <a:r>
              <a:rPr lang="en-US" sz="1600" dirty="0"/>
              <a:t> </a:t>
            </a:r>
            <a:r>
              <a:rPr lang="en-US" sz="1600" err="1"/>
              <a:t>mekanizmaları</a:t>
            </a:r>
            <a:r>
              <a:rPr lang="en-US" sz="1600" dirty="0"/>
              <a:t> </a:t>
            </a:r>
            <a:r>
              <a:rPr lang="en-US" sz="1600" err="1"/>
              <a:t>kullanarak</a:t>
            </a:r>
            <a:r>
              <a:rPr lang="en-US" sz="1600" dirty="0"/>
              <a:t>, </a:t>
            </a:r>
            <a:r>
              <a:rPr lang="en-US" sz="1600" err="1"/>
              <a:t>uzaktaki</a:t>
            </a:r>
            <a:r>
              <a:rPr lang="en-US" sz="1600" dirty="0"/>
              <a:t> </a:t>
            </a:r>
            <a:r>
              <a:rPr lang="en-US" sz="1600" err="1"/>
              <a:t>bilgisayarlara</a:t>
            </a:r>
            <a:r>
              <a:rPr lang="en-US" sz="1600" dirty="0"/>
              <a:t> </a:t>
            </a:r>
            <a:r>
              <a:rPr lang="en-US" sz="1600" err="1"/>
              <a:t>güvenli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bağlantı</a:t>
            </a:r>
            <a:r>
              <a:rPr lang="en-US" sz="1600" dirty="0"/>
              <a:t> </a:t>
            </a:r>
            <a:r>
              <a:rPr lang="en-US" sz="1600" err="1"/>
              <a:t>kurar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119D-6E95-D88F-1E29-3DD8CF8E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15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4038B-2025-79A5-9AC0-FC405D1B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Adım 45: gıtlab ve gıthub ssh keygen 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EEFA9-1E59-B067-5663-B092CF842B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GITHUB(ADIM 15)/GITLAB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ssh-keygen -t rsa -b 4096 -C "</a:t>
            </a:r>
            <a:r>
              <a:rPr lang="en-US" sz="1000">
                <a:hlinkClick r:id="rId2"/>
              </a:rPr>
              <a:t>erdemokutan@hotmail.com</a:t>
            </a:r>
            <a:r>
              <a:rPr lang="en-US" sz="1000"/>
              <a:t>"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eval `ssh-agent -s`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cd ~/.ssh/id_rsa.pub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Daha sonra id_rsa.pub dosyasısın içindeki ssh-rsa ile başlayan anahtarı github/settings/ssh and gpg keys/new ssh key/ alanındaki metin kutucuğuna yapıştırıyoruz.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ssh -T </a:t>
            </a:r>
            <a:r>
              <a:rPr lang="en-US" sz="1000">
                <a:hlinkClick r:id="rId3"/>
              </a:rPr>
              <a:t>git@github.com</a:t>
            </a:r>
            <a:r>
              <a:rPr lang="en-US" sz="1000"/>
              <a:t>  || git@gitlab.com ile bağlantının kontolünü sağlıyoruz.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Daha sonra localimizde bir dosya oluşturuyoruz.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git add 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git commit -m "ssh key ile veri gönderme"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/>
              <a:t>git push origin main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C9B861-0B5A-961D-362D-D19F4776B1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099048" y="992935"/>
            <a:ext cx="5458968" cy="48721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4B910-1F03-3160-174F-B3CFDEDF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45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3843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B63D-E3C4-40FD-A34A-3219BB12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46: </a:t>
            </a:r>
            <a:r>
              <a:rPr lang="en-US" dirty="0" err="1">
                <a:cs typeface="Posterama"/>
              </a:rPr>
              <a:t>prometheus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ve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jenkıns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nedır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62214-5D5C-9F86-E6F6-A458442439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1600" dirty="0"/>
              <a:t>Prometheus</a:t>
            </a:r>
          </a:p>
          <a:p>
            <a:r>
              <a:rPr lang="en-US" sz="1600" dirty="0"/>
              <a:t>Prometheus, </a:t>
            </a:r>
            <a:r>
              <a:rPr lang="en-US" sz="1600" err="1"/>
              <a:t>açık</a:t>
            </a:r>
            <a:r>
              <a:rPr lang="en-US" sz="1600" dirty="0"/>
              <a:t> </a:t>
            </a:r>
            <a:r>
              <a:rPr lang="en-US" sz="1600" err="1"/>
              <a:t>kaynaklı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izleme</a:t>
            </a:r>
            <a:r>
              <a:rPr lang="en-US" sz="1600" dirty="0"/>
              <a:t> </a:t>
            </a:r>
            <a:r>
              <a:rPr lang="en-US" sz="1600" err="1"/>
              <a:t>sistemidir</a:t>
            </a:r>
            <a:r>
              <a:rPr lang="en-US" sz="1600" dirty="0"/>
              <a:t>. </a:t>
            </a:r>
            <a:r>
              <a:rPr lang="en-US" sz="1600" err="1"/>
              <a:t>Uygulamaların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altyapının</a:t>
            </a:r>
            <a:r>
              <a:rPr lang="en-US" sz="1600" dirty="0"/>
              <a:t> </a:t>
            </a:r>
            <a:r>
              <a:rPr lang="en-US" sz="1600" err="1"/>
              <a:t>performansını</a:t>
            </a:r>
            <a:r>
              <a:rPr lang="en-US" sz="1600" dirty="0"/>
              <a:t>, </a:t>
            </a:r>
            <a:r>
              <a:rPr lang="en-US" sz="1600" err="1"/>
              <a:t>sağlık</a:t>
            </a:r>
            <a:r>
              <a:rPr lang="en-US" sz="1600" dirty="0"/>
              <a:t> </a:t>
            </a:r>
            <a:r>
              <a:rPr lang="en-US" sz="1600" err="1"/>
              <a:t>durumunu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güvenliğini</a:t>
            </a:r>
            <a:r>
              <a:rPr lang="en-US" sz="1600" dirty="0"/>
              <a:t> </a:t>
            </a:r>
            <a:r>
              <a:rPr lang="en-US" sz="1600" err="1"/>
              <a:t>izlemek</a:t>
            </a:r>
            <a:r>
              <a:rPr lang="en-US" sz="1600" dirty="0"/>
              <a:t> </a:t>
            </a:r>
            <a:r>
              <a:rPr lang="en-US" sz="1600" err="1"/>
              <a:t>için</a:t>
            </a:r>
            <a:r>
              <a:rPr lang="en-US" sz="1600" dirty="0"/>
              <a:t> </a:t>
            </a:r>
            <a:r>
              <a:rPr lang="en-US" sz="1600" err="1"/>
              <a:t>kullanılır</a:t>
            </a:r>
            <a:r>
              <a:rPr lang="en-US" sz="1600" dirty="0"/>
              <a:t>.</a:t>
            </a:r>
          </a:p>
          <a:p>
            <a:r>
              <a:rPr lang="en-US" sz="1600" err="1"/>
              <a:t>Prometheus'un</a:t>
            </a:r>
            <a:r>
              <a:rPr lang="en-US" sz="1600" dirty="0"/>
              <a:t> Temel </a:t>
            </a:r>
            <a:r>
              <a:rPr lang="en-US" sz="1600" err="1"/>
              <a:t>Özellikleri</a:t>
            </a:r>
            <a:r>
              <a:rPr lang="en-US" sz="1600" dirty="0"/>
              <a:t>:</a:t>
            </a:r>
          </a:p>
          <a:p>
            <a:r>
              <a:rPr lang="en-US" sz="1600" dirty="0"/>
              <a:t>Statik </a:t>
            </a:r>
            <a:r>
              <a:rPr lang="en-US" sz="1600" err="1"/>
              <a:t>Konfigürasyon</a:t>
            </a:r>
            <a:r>
              <a:rPr lang="en-US" sz="1600" dirty="0"/>
              <a:t>: Prometheus, </a:t>
            </a:r>
            <a:r>
              <a:rPr lang="en-US" sz="1600" err="1"/>
              <a:t>izlenecek</a:t>
            </a:r>
            <a:r>
              <a:rPr lang="en-US" sz="1600" dirty="0"/>
              <a:t> </a:t>
            </a:r>
            <a:r>
              <a:rPr lang="en-US" sz="1600" err="1"/>
              <a:t>metriklerin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bunların</a:t>
            </a:r>
            <a:r>
              <a:rPr lang="en-US" sz="1600" dirty="0"/>
              <a:t> </a:t>
            </a:r>
            <a:r>
              <a:rPr lang="en-US" sz="1600" err="1"/>
              <a:t>nasıl</a:t>
            </a:r>
            <a:r>
              <a:rPr lang="en-US" sz="1600" dirty="0"/>
              <a:t> </a:t>
            </a:r>
            <a:r>
              <a:rPr lang="en-US" sz="1600" err="1"/>
              <a:t>toplanacağının</a:t>
            </a:r>
            <a:r>
              <a:rPr lang="en-US" sz="1600" dirty="0"/>
              <a:t> </a:t>
            </a:r>
            <a:r>
              <a:rPr lang="en-US" sz="1600" err="1"/>
              <a:t>statik</a:t>
            </a:r>
            <a:r>
              <a:rPr lang="en-US" sz="1600" dirty="0"/>
              <a:t> </a:t>
            </a:r>
            <a:r>
              <a:rPr lang="en-US" sz="1600" err="1"/>
              <a:t>bir</a:t>
            </a:r>
            <a:r>
              <a:rPr lang="en-US" sz="1600" dirty="0"/>
              <a:t> </a:t>
            </a:r>
            <a:r>
              <a:rPr lang="en-US" sz="1600" err="1"/>
              <a:t>konfigürasyon</a:t>
            </a:r>
            <a:r>
              <a:rPr lang="en-US" sz="1600" dirty="0"/>
              <a:t> </a:t>
            </a:r>
            <a:r>
              <a:rPr lang="en-US" sz="1600" err="1"/>
              <a:t>dosyasında</a:t>
            </a:r>
            <a:r>
              <a:rPr lang="en-US" sz="1600" dirty="0"/>
              <a:t> </a:t>
            </a:r>
            <a:r>
              <a:rPr lang="en-US" sz="1600" err="1"/>
              <a:t>tanımlanmasını</a:t>
            </a:r>
            <a:r>
              <a:rPr lang="en-US" sz="1600" dirty="0"/>
              <a:t> </a:t>
            </a:r>
            <a:r>
              <a:rPr lang="en-US" sz="1600" err="1"/>
              <a:t>sağlar</a:t>
            </a:r>
            <a:r>
              <a:rPr lang="en-US" sz="1600" dirty="0"/>
              <a:t>.</a:t>
            </a:r>
          </a:p>
          <a:p>
            <a:r>
              <a:rPr lang="en-US" sz="1600" dirty="0"/>
              <a:t>Pull Model: Prometheus, </a:t>
            </a:r>
            <a:r>
              <a:rPr lang="en-US" sz="1600" err="1"/>
              <a:t>izleme</a:t>
            </a:r>
            <a:r>
              <a:rPr lang="en-US" sz="1600" dirty="0"/>
              <a:t> </a:t>
            </a:r>
            <a:r>
              <a:rPr lang="en-US" sz="1600" err="1"/>
              <a:t>verilerini</a:t>
            </a:r>
            <a:r>
              <a:rPr lang="en-US" sz="1600" dirty="0"/>
              <a:t> </a:t>
            </a:r>
            <a:r>
              <a:rPr lang="en-US" sz="1600" err="1"/>
              <a:t>hedef</a:t>
            </a:r>
            <a:r>
              <a:rPr lang="en-US" sz="1600" dirty="0"/>
              <a:t> </a:t>
            </a:r>
            <a:r>
              <a:rPr lang="en-US" sz="1600" err="1"/>
              <a:t>sistemlerden</a:t>
            </a:r>
            <a:r>
              <a:rPr lang="en-US" sz="1600" dirty="0"/>
              <a:t> </a:t>
            </a:r>
            <a:r>
              <a:rPr lang="en-US" sz="1600" err="1"/>
              <a:t>çekmek</a:t>
            </a:r>
            <a:r>
              <a:rPr lang="en-US" sz="1600" dirty="0"/>
              <a:t> </a:t>
            </a:r>
            <a:r>
              <a:rPr lang="en-US" sz="1600" err="1"/>
              <a:t>için</a:t>
            </a:r>
            <a:r>
              <a:rPr lang="en-US" sz="1600" dirty="0"/>
              <a:t> "</a:t>
            </a:r>
            <a:r>
              <a:rPr lang="en-US" sz="1600" err="1"/>
              <a:t>çekme</a:t>
            </a:r>
            <a:r>
              <a:rPr lang="en-US" sz="1600" dirty="0"/>
              <a:t>" </a:t>
            </a:r>
            <a:r>
              <a:rPr lang="en-US" sz="1600" err="1"/>
              <a:t>modelini</a:t>
            </a:r>
            <a:r>
              <a:rPr lang="en-US" sz="1600" dirty="0"/>
              <a:t> </a:t>
            </a:r>
            <a:r>
              <a:rPr lang="en-US" sz="1600" err="1"/>
              <a:t>kullanır</a:t>
            </a:r>
            <a:r>
              <a:rPr lang="en-US" sz="1600" dirty="0"/>
              <a:t>. Bu </a:t>
            </a:r>
            <a:r>
              <a:rPr lang="en-US" sz="1600" err="1"/>
              <a:t>sayede</a:t>
            </a:r>
            <a:r>
              <a:rPr lang="en-US" sz="1600" dirty="0"/>
              <a:t> </a:t>
            </a:r>
            <a:r>
              <a:rPr lang="en-US" sz="1600" err="1"/>
              <a:t>izleme</a:t>
            </a:r>
            <a:r>
              <a:rPr lang="en-US" sz="1600" dirty="0"/>
              <a:t> </a:t>
            </a:r>
            <a:r>
              <a:rPr lang="en-US" sz="1600" err="1"/>
              <a:t>altyapısının</a:t>
            </a:r>
            <a:r>
              <a:rPr lang="en-US" sz="1600" dirty="0"/>
              <a:t> </a:t>
            </a:r>
            <a:r>
              <a:rPr lang="en-US" sz="1600" err="1"/>
              <a:t>izlenen</a:t>
            </a:r>
            <a:r>
              <a:rPr lang="en-US" sz="1600" dirty="0"/>
              <a:t> </a:t>
            </a:r>
            <a:r>
              <a:rPr lang="en-US" sz="1600" err="1"/>
              <a:t>sistemlere</a:t>
            </a:r>
            <a:r>
              <a:rPr lang="en-US" sz="1600" dirty="0"/>
              <a:t> </a:t>
            </a:r>
            <a:r>
              <a:rPr lang="en-US" sz="1600" err="1"/>
              <a:t>yük</a:t>
            </a:r>
            <a:r>
              <a:rPr lang="en-US" sz="1600" dirty="0"/>
              <a:t> </a:t>
            </a:r>
            <a:r>
              <a:rPr lang="en-US" sz="1600" err="1"/>
              <a:t>bindirmesi</a:t>
            </a:r>
            <a:r>
              <a:rPr lang="en-US" sz="1600" dirty="0"/>
              <a:t> </a:t>
            </a:r>
            <a:r>
              <a:rPr lang="en-US" sz="1600" err="1"/>
              <a:t>azaltılır</a:t>
            </a:r>
            <a:r>
              <a:rPr lang="en-US" sz="1600" dirty="0"/>
              <a:t>.</a:t>
            </a:r>
          </a:p>
          <a:p>
            <a:r>
              <a:rPr lang="en-US" sz="1600" err="1"/>
              <a:t>Çok</a:t>
            </a:r>
            <a:r>
              <a:rPr lang="en-US" sz="1600" dirty="0"/>
              <a:t> </a:t>
            </a:r>
            <a:r>
              <a:rPr lang="en-US" sz="1600" err="1"/>
              <a:t>Boyutlu</a:t>
            </a:r>
            <a:r>
              <a:rPr lang="en-US" sz="1600" dirty="0"/>
              <a:t> Veri: Prometheus, </a:t>
            </a:r>
            <a:r>
              <a:rPr lang="en-US" sz="1600" err="1"/>
              <a:t>çok</a:t>
            </a:r>
            <a:r>
              <a:rPr lang="en-US" sz="1600" dirty="0"/>
              <a:t> </a:t>
            </a:r>
            <a:r>
              <a:rPr lang="en-US" sz="1600" err="1"/>
              <a:t>boyutlu</a:t>
            </a:r>
            <a:r>
              <a:rPr lang="en-US" sz="1600" dirty="0"/>
              <a:t> </a:t>
            </a:r>
            <a:r>
              <a:rPr lang="en-US" sz="1600" err="1"/>
              <a:t>veri</a:t>
            </a:r>
            <a:r>
              <a:rPr lang="en-US" sz="1600" dirty="0"/>
              <a:t> </a:t>
            </a:r>
            <a:r>
              <a:rPr lang="en-US" sz="1600" err="1"/>
              <a:t>toplama</a:t>
            </a:r>
            <a:r>
              <a:rPr lang="en-US" sz="1600" dirty="0"/>
              <a:t> </a:t>
            </a:r>
            <a:r>
              <a:rPr lang="en-US" sz="1600" err="1"/>
              <a:t>ve</a:t>
            </a:r>
            <a:r>
              <a:rPr lang="en-US" sz="1600" dirty="0"/>
              <a:t> </a:t>
            </a:r>
            <a:r>
              <a:rPr lang="en-US" sz="1600" err="1"/>
              <a:t>depolama</a:t>
            </a:r>
            <a:r>
              <a:rPr lang="en-US" sz="1600" dirty="0"/>
              <a:t> </a:t>
            </a:r>
            <a:r>
              <a:rPr lang="en-US" sz="1600" err="1"/>
              <a:t>imkanı</a:t>
            </a:r>
            <a:r>
              <a:rPr lang="en-US" sz="1600" dirty="0"/>
              <a:t> </a:t>
            </a:r>
            <a:r>
              <a:rPr lang="en-US" sz="1600" err="1"/>
              <a:t>sunar</a:t>
            </a:r>
            <a:r>
              <a:rPr lang="en-US" sz="1600" dirty="0"/>
              <a:t>. Bu </a:t>
            </a:r>
            <a:r>
              <a:rPr lang="en-US" sz="1600" err="1"/>
              <a:t>sayede</a:t>
            </a:r>
            <a:r>
              <a:rPr lang="en-US" sz="1600" dirty="0"/>
              <a:t> </a:t>
            </a:r>
            <a:r>
              <a:rPr lang="en-US" sz="1600" err="1"/>
              <a:t>veriler</a:t>
            </a:r>
            <a:r>
              <a:rPr lang="en-US" sz="1600" dirty="0"/>
              <a:t> </a:t>
            </a:r>
            <a:r>
              <a:rPr lang="en-US" sz="1600" err="1"/>
              <a:t>hakkında</a:t>
            </a:r>
            <a:r>
              <a:rPr lang="en-US" sz="1600" dirty="0"/>
              <a:t> </a:t>
            </a:r>
            <a:r>
              <a:rPr lang="en-US" sz="1600" err="1"/>
              <a:t>daha</a:t>
            </a:r>
            <a:r>
              <a:rPr lang="en-US" sz="1600" dirty="0"/>
              <a:t> </a:t>
            </a:r>
            <a:r>
              <a:rPr lang="en-US" sz="1600" err="1"/>
              <a:t>ayrıntılı</a:t>
            </a:r>
            <a:r>
              <a:rPr lang="en-US" sz="1600" dirty="0"/>
              <a:t> </a:t>
            </a:r>
            <a:r>
              <a:rPr lang="en-US" sz="1600" err="1"/>
              <a:t>bilgi</a:t>
            </a:r>
            <a:r>
              <a:rPr lang="en-US" sz="1600" dirty="0"/>
              <a:t> </a:t>
            </a:r>
            <a:r>
              <a:rPr lang="en-US" sz="1600" err="1"/>
              <a:t>elde</a:t>
            </a:r>
            <a:r>
              <a:rPr lang="en-US" sz="1600" dirty="0"/>
              <a:t> </a:t>
            </a:r>
            <a:r>
              <a:rPr lang="en-US" sz="1600" err="1"/>
              <a:t>edilebilir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PromQL</a:t>
            </a:r>
            <a:r>
              <a:rPr lang="en-US" sz="1600" dirty="0"/>
              <a:t>: </a:t>
            </a:r>
            <a:r>
              <a:rPr lang="en-US" sz="1600" dirty="0" err="1"/>
              <a:t>Prometheus,</a:t>
            </a:r>
            <a:r>
              <a:rPr lang="en-US" sz="1500" dirty="0" err="1"/>
              <a:t>PromQL</a:t>
            </a:r>
            <a:r>
              <a:rPr lang="en-US" sz="1500" dirty="0"/>
              <a:t> </a:t>
            </a:r>
            <a:r>
              <a:rPr lang="en-US" sz="1500" dirty="0" err="1"/>
              <a:t>adı</a:t>
            </a:r>
            <a:r>
              <a:rPr lang="en-US" sz="1500" dirty="0"/>
              <a:t> </a:t>
            </a:r>
            <a:r>
              <a:rPr lang="en-US" sz="1500" dirty="0" err="1"/>
              <a:t>verilen</a:t>
            </a:r>
            <a:r>
              <a:rPr lang="en-US" sz="1500" dirty="0"/>
              <a:t> </a:t>
            </a:r>
            <a:r>
              <a:rPr lang="en-US" sz="1500" dirty="0" err="1"/>
              <a:t>bir</a:t>
            </a:r>
            <a:r>
              <a:rPr lang="en-US" sz="1500" dirty="0"/>
              <a:t> </a:t>
            </a:r>
            <a:r>
              <a:rPr lang="en-US" sz="1500" dirty="0" err="1"/>
              <a:t>sorgulama</a:t>
            </a:r>
            <a:r>
              <a:rPr lang="en-US" sz="1500" dirty="0"/>
              <a:t> </a:t>
            </a:r>
            <a:r>
              <a:rPr lang="en-US" sz="1500" dirty="0" err="1"/>
              <a:t>dili</a:t>
            </a:r>
            <a:r>
              <a:rPr lang="en-US" sz="1500" dirty="0"/>
              <a:t> </a:t>
            </a:r>
            <a:r>
              <a:rPr lang="en-US" sz="1500" dirty="0" err="1"/>
              <a:t>kullanarak</a:t>
            </a:r>
            <a:r>
              <a:rPr lang="en-US" sz="1500" dirty="0"/>
              <a:t> </a:t>
            </a:r>
            <a:r>
              <a:rPr lang="en-US" sz="1500" dirty="0" err="1"/>
              <a:t>izleme</a:t>
            </a:r>
            <a:r>
              <a:rPr lang="en-US" sz="1500" dirty="0"/>
              <a:t> </a:t>
            </a:r>
            <a:r>
              <a:rPr lang="en-US" sz="1500" dirty="0" err="1"/>
              <a:t>verilerini</a:t>
            </a:r>
            <a:r>
              <a:rPr lang="en-US" sz="1500" dirty="0"/>
              <a:t> </a:t>
            </a:r>
            <a:r>
              <a:rPr lang="en-US" sz="1500" dirty="0" err="1"/>
              <a:t>sorgulamanıza</a:t>
            </a:r>
            <a:r>
              <a:rPr lang="en-US" sz="1500" dirty="0"/>
              <a:t> </a:t>
            </a:r>
            <a:r>
              <a:rPr lang="en-US" sz="1500" dirty="0" err="1"/>
              <a:t>olanak</a:t>
            </a:r>
            <a:r>
              <a:rPr lang="en-US" sz="1500" dirty="0"/>
              <a:t> </a:t>
            </a:r>
            <a:r>
              <a:rPr lang="en-US" sz="1500" dirty="0" err="1"/>
              <a:t>tanır</a:t>
            </a:r>
            <a:r>
              <a:rPr lang="en-US" sz="15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ED158-1CC2-E952-35FA-3BB72247EB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Jenkins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Jenkins, </a:t>
            </a:r>
            <a:r>
              <a:rPr lang="en-US" sz="1200" err="1"/>
              <a:t>açık</a:t>
            </a:r>
            <a:r>
              <a:rPr lang="en-US" sz="1200" dirty="0"/>
              <a:t> </a:t>
            </a:r>
            <a:r>
              <a:rPr lang="en-US" sz="1200" err="1"/>
              <a:t>kaynaklı</a:t>
            </a:r>
            <a:r>
              <a:rPr lang="en-US" sz="1200" dirty="0"/>
              <a:t> </a:t>
            </a:r>
            <a:r>
              <a:rPr lang="en-US" sz="1200" err="1"/>
              <a:t>bir</a:t>
            </a:r>
            <a:r>
              <a:rPr lang="en-US" sz="1200" dirty="0"/>
              <a:t> </a:t>
            </a:r>
            <a:r>
              <a:rPr lang="en-US" sz="1200" err="1"/>
              <a:t>sürekli</a:t>
            </a:r>
            <a:r>
              <a:rPr lang="en-US" sz="1200" dirty="0"/>
              <a:t> </a:t>
            </a:r>
            <a:r>
              <a:rPr lang="en-US" sz="1200" err="1"/>
              <a:t>entegrasyon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sürekli</a:t>
            </a:r>
            <a:r>
              <a:rPr lang="en-US" sz="1200" dirty="0"/>
              <a:t> </a:t>
            </a:r>
            <a:r>
              <a:rPr lang="en-US" sz="1200" err="1"/>
              <a:t>teslimat</a:t>
            </a:r>
            <a:r>
              <a:rPr lang="en-US" sz="1200" dirty="0"/>
              <a:t> (CI/CD) </a:t>
            </a:r>
            <a:r>
              <a:rPr lang="en-US" sz="1200" err="1"/>
              <a:t>platformudur</a:t>
            </a:r>
            <a:r>
              <a:rPr lang="en-US" sz="1200" dirty="0"/>
              <a:t>. </a:t>
            </a:r>
            <a:r>
              <a:rPr lang="en-US" sz="1200" err="1"/>
              <a:t>Yazılım</a:t>
            </a:r>
            <a:r>
              <a:rPr lang="en-US" sz="1200" dirty="0"/>
              <a:t> </a:t>
            </a:r>
            <a:r>
              <a:rPr lang="en-US" sz="1200" err="1"/>
              <a:t>geliştirme</a:t>
            </a:r>
            <a:r>
              <a:rPr lang="en-US" sz="1200" dirty="0"/>
              <a:t> </a:t>
            </a:r>
            <a:r>
              <a:rPr lang="en-US" sz="1200" err="1"/>
              <a:t>ekiplerinin</a:t>
            </a:r>
            <a:r>
              <a:rPr lang="en-US" sz="1200" dirty="0"/>
              <a:t> </a:t>
            </a:r>
            <a:r>
              <a:rPr lang="en-US" sz="1200" err="1"/>
              <a:t>kod</a:t>
            </a:r>
            <a:r>
              <a:rPr lang="en-US" sz="1200" dirty="0"/>
              <a:t> </a:t>
            </a:r>
            <a:r>
              <a:rPr lang="en-US" sz="1200" err="1"/>
              <a:t>değişikliklerini</a:t>
            </a:r>
            <a:r>
              <a:rPr lang="en-US" sz="1200" dirty="0"/>
              <a:t> </a:t>
            </a:r>
            <a:r>
              <a:rPr lang="en-US" sz="1200" err="1"/>
              <a:t>otomatik</a:t>
            </a:r>
            <a:r>
              <a:rPr lang="en-US" sz="1200" dirty="0"/>
              <a:t> </a:t>
            </a:r>
            <a:r>
              <a:rPr lang="en-US" sz="1200" err="1"/>
              <a:t>olarak</a:t>
            </a:r>
            <a:r>
              <a:rPr lang="en-US" sz="1200" dirty="0"/>
              <a:t> test </a:t>
            </a:r>
            <a:r>
              <a:rPr lang="en-US" sz="1200" err="1"/>
              <a:t>etmelerini</a:t>
            </a:r>
            <a:r>
              <a:rPr lang="en-US" sz="1200" dirty="0"/>
              <a:t>, </a:t>
            </a:r>
            <a:r>
              <a:rPr lang="en-US" sz="1200" err="1"/>
              <a:t>derlemelerini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dağıtmalarını</a:t>
            </a:r>
            <a:r>
              <a:rPr lang="en-US" sz="1200" dirty="0"/>
              <a:t> </a:t>
            </a:r>
            <a:r>
              <a:rPr lang="en-US" sz="1200" err="1"/>
              <a:t>sağlar</a:t>
            </a:r>
            <a:r>
              <a:rPr lang="en-US" sz="12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200" err="1"/>
              <a:t>Jenkins'in</a:t>
            </a:r>
            <a:r>
              <a:rPr lang="en-US" sz="1200" dirty="0"/>
              <a:t> Temel </a:t>
            </a:r>
            <a:r>
              <a:rPr lang="en-US" sz="1200" err="1"/>
              <a:t>Özellikleri</a:t>
            </a:r>
            <a:r>
              <a:rPr lang="en-US" sz="12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Plugin </a:t>
            </a:r>
            <a:r>
              <a:rPr lang="en-US" sz="1200" err="1"/>
              <a:t>Desteği</a:t>
            </a:r>
            <a:r>
              <a:rPr lang="en-US" sz="1200" dirty="0"/>
              <a:t>: Jenkins, </a:t>
            </a:r>
            <a:r>
              <a:rPr lang="en-US" sz="1200" err="1"/>
              <a:t>binlerce</a:t>
            </a:r>
            <a:r>
              <a:rPr lang="en-US" sz="1200" dirty="0"/>
              <a:t> plugin </a:t>
            </a:r>
            <a:r>
              <a:rPr lang="en-US" sz="1200" err="1"/>
              <a:t>sayesinde</a:t>
            </a:r>
            <a:r>
              <a:rPr lang="en-US" sz="1200" dirty="0"/>
              <a:t> </a:t>
            </a:r>
            <a:r>
              <a:rPr lang="en-US" sz="1200" err="1"/>
              <a:t>birçok</a:t>
            </a:r>
            <a:r>
              <a:rPr lang="en-US" sz="1200" dirty="0"/>
              <a:t> </a:t>
            </a:r>
            <a:r>
              <a:rPr lang="en-US" sz="1200" err="1"/>
              <a:t>farklı</a:t>
            </a:r>
            <a:r>
              <a:rPr lang="en-US" sz="1200" dirty="0"/>
              <a:t> </a:t>
            </a:r>
            <a:r>
              <a:rPr lang="en-US" sz="1200" err="1"/>
              <a:t>yetenekle</a:t>
            </a:r>
            <a:r>
              <a:rPr lang="en-US" sz="1200" dirty="0"/>
              <a:t> </a:t>
            </a:r>
            <a:r>
              <a:rPr lang="en-US" sz="1200" err="1"/>
              <a:t>genişletilebilir</a:t>
            </a:r>
            <a:r>
              <a:rPr lang="en-US" sz="12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Pipeline </a:t>
            </a:r>
            <a:r>
              <a:rPr lang="en-US" sz="1200" err="1"/>
              <a:t>Oluşturma</a:t>
            </a:r>
            <a:r>
              <a:rPr lang="en-US" sz="1200" dirty="0"/>
              <a:t>: Jenkins, CI/CD </a:t>
            </a:r>
            <a:r>
              <a:rPr lang="en-US" sz="1200" err="1"/>
              <a:t>pipeline'larını</a:t>
            </a:r>
            <a:r>
              <a:rPr lang="en-US" sz="1200" dirty="0"/>
              <a:t> </a:t>
            </a:r>
            <a:r>
              <a:rPr lang="en-US" sz="1200" err="1"/>
              <a:t>kod</a:t>
            </a:r>
            <a:r>
              <a:rPr lang="en-US" sz="1200" dirty="0"/>
              <a:t> </a:t>
            </a:r>
            <a:r>
              <a:rPr lang="en-US" sz="1200" err="1"/>
              <a:t>veya</a:t>
            </a:r>
            <a:r>
              <a:rPr lang="en-US" sz="1200" dirty="0"/>
              <a:t> </a:t>
            </a:r>
            <a:r>
              <a:rPr lang="en-US" sz="1200" err="1"/>
              <a:t>grafiksel</a:t>
            </a:r>
            <a:r>
              <a:rPr lang="en-US" sz="1200" dirty="0"/>
              <a:t> </a:t>
            </a:r>
            <a:r>
              <a:rPr lang="en-US" sz="1200" err="1"/>
              <a:t>arayüz</a:t>
            </a:r>
            <a:r>
              <a:rPr lang="en-US" sz="1200" dirty="0"/>
              <a:t> </a:t>
            </a:r>
            <a:r>
              <a:rPr lang="en-US" sz="1200" err="1"/>
              <a:t>kullanarak</a:t>
            </a:r>
            <a:r>
              <a:rPr lang="en-US" sz="1200" dirty="0"/>
              <a:t> </a:t>
            </a:r>
            <a:r>
              <a:rPr lang="en-US" sz="1200" err="1"/>
              <a:t>oluşturabilirsiniz</a:t>
            </a:r>
            <a:r>
              <a:rPr lang="en-US" sz="12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200" err="1"/>
              <a:t>Otomasyon</a:t>
            </a:r>
            <a:r>
              <a:rPr lang="en-US" sz="1200" dirty="0"/>
              <a:t>: Jenkins, </a:t>
            </a:r>
            <a:r>
              <a:rPr lang="en-US" sz="1200" err="1"/>
              <a:t>kod</a:t>
            </a:r>
            <a:r>
              <a:rPr lang="en-US" sz="1200" dirty="0"/>
              <a:t> </a:t>
            </a:r>
            <a:r>
              <a:rPr lang="en-US" sz="1200" err="1"/>
              <a:t>değişiklikleri</a:t>
            </a:r>
            <a:r>
              <a:rPr lang="en-US" sz="1200" dirty="0"/>
              <a:t>, </a:t>
            </a:r>
            <a:r>
              <a:rPr lang="en-US" sz="1200" err="1"/>
              <a:t>belirli</a:t>
            </a:r>
            <a:r>
              <a:rPr lang="en-US" sz="1200" dirty="0"/>
              <a:t> zaman </a:t>
            </a:r>
            <a:r>
              <a:rPr lang="en-US" sz="1200" err="1"/>
              <a:t>aralıkları</a:t>
            </a:r>
            <a:r>
              <a:rPr lang="en-US" sz="1200" dirty="0"/>
              <a:t> </a:t>
            </a:r>
            <a:r>
              <a:rPr lang="en-US" sz="1200" err="1"/>
              <a:t>gibi</a:t>
            </a:r>
            <a:r>
              <a:rPr lang="en-US" sz="1200" dirty="0"/>
              <a:t> </a:t>
            </a:r>
            <a:r>
              <a:rPr lang="en-US" sz="1200" err="1"/>
              <a:t>farklı</a:t>
            </a:r>
            <a:r>
              <a:rPr lang="en-US" sz="1200" dirty="0"/>
              <a:t> </a:t>
            </a:r>
            <a:r>
              <a:rPr lang="en-US" sz="1200" err="1"/>
              <a:t>tetikleyiciler</a:t>
            </a:r>
            <a:r>
              <a:rPr lang="en-US" sz="1200" dirty="0"/>
              <a:t> </a:t>
            </a:r>
            <a:r>
              <a:rPr lang="en-US" sz="1200" err="1"/>
              <a:t>ile</a:t>
            </a:r>
            <a:r>
              <a:rPr lang="en-US" sz="1200" dirty="0"/>
              <a:t> </a:t>
            </a:r>
            <a:r>
              <a:rPr lang="en-US" sz="1200" err="1"/>
              <a:t>otomatik</a:t>
            </a:r>
            <a:r>
              <a:rPr lang="en-US" sz="1200" dirty="0"/>
              <a:t> </a:t>
            </a:r>
            <a:r>
              <a:rPr lang="en-US" sz="1200" err="1"/>
              <a:t>olarak</a:t>
            </a:r>
            <a:r>
              <a:rPr lang="en-US" sz="1200" dirty="0"/>
              <a:t> </a:t>
            </a:r>
            <a:r>
              <a:rPr lang="en-US" sz="1200" err="1"/>
              <a:t>çalıştırılabilir</a:t>
            </a:r>
            <a:r>
              <a:rPr lang="en-US" sz="12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200" err="1"/>
              <a:t>Entegrasyonlar</a:t>
            </a:r>
            <a:r>
              <a:rPr lang="en-US" sz="1200" dirty="0"/>
              <a:t>: Jenkins, </a:t>
            </a:r>
            <a:r>
              <a:rPr lang="en-US" sz="1200" err="1"/>
              <a:t>birçok</a:t>
            </a:r>
            <a:r>
              <a:rPr lang="en-US" sz="1200" dirty="0"/>
              <a:t> </a:t>
            </a:r>
            <a:r>
              <a:rPr lang="en-US" sz="1200" err="1"/>
              <a:t>farklı</a:t>
            </a:r>
            <a:r>
              <a:rPr lang="en-US" sz="1200" dirty="0"/>
              <a:t> </a:t>
            </a:r>
            <a:r>
              <a:rPr lang="en-US" sz="1200" err="1"/>
              <a:t>kaynak</a:t>
            </a:r>
            <a:r>
              <a:rPr lang="en-US" sz="1200" dirty="0"/>
              <a:t> </a:t>
            </a:r>
            <a:r>
              <a:rPr lang="en-US" sz="1200" err="1"/>
              <a:t>kod</a:t>
            </a:r>
            <a:r>
              <a:rPr lang="en-US" sz="1200" dirty="0"/>
              <a:t> </a:t>
            </a:r>
            <a:r>
              <a:rPr lang="en-US" sz="1200" err="1"/>
              <a:t>depolama</a:t>
            </a:r>
            <a:r>
              <a:rPr lang="en-US" sz="1200" dirty="0"/>
              <a:t> </a:t>
            </a:r>
            <a:r>
              <a:rPr lang="en-US" sz="1200" err="1"/>
              <a:t>platformu</a:t>
            </a:r>
            <a:r>
              <a:rPr lang="en-US" sz="1200" dirty="0"/>
              <a:t>, test </a:t>
            </a:r>
            <a:r>
              <a:rPr lang="en-US" sz="1200" err="1"/>
              <a:t>araçları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dağıtım</a:t>
            </a:r>
            <a:r>
              <a:rPr lang="en-US" sz="1200" dirty="0"/>
              <a:t> </a:t>
            </a:r>
            <a:r>
              <a:rPr lang="en-US" sz="1200" err="1"/>
              <a:t>araçları</a:t>
            </a:r>
            <a:r>
              <a:rPr lang="en-US" sz="1200" dirty="0"/>
              <a:t> </a:t>
            </a:r>
            <a:r>
              <a:rPr lang="en-US" sz="1200" err="1"/>
              <a:t>ile</a:t>
            </a:r>
            <a:r>
              <a:rPr lang="en-US" sz="1200" dirty="0"/>
              <a:t> </a:t>
            </a:r>
            <a:r>
              <a:rPr lang="en-US" sz="1200" err="1"/>
              <a:t>entegre</a:t>
            </a:r>
            <a:r>
              <a:rPr lang="en-US" sz="1200" dirty="0"/>
              <a:t> </a:t>
            </a:r>
            <a:r>
              <a:rPr lang="en-US" sz="1200" err="1"/>
              <a:t>edilebilir</a:t>
            </a:r>
            <a:r>
              <a:rPr lang="en-US" sz="1200" dirty="0"/>
              <a:t>.</a:t>
            </a:r>
          </a:p>
          <a:p>
            <a:pPr>
              <a:lnSpc>
                <a:spcPct val="90000"/>
              </a:lnSpc>
            </a:pP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B3F76-BF8F-51A6-0115-3FD549D2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22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B7DE-BA53-CA7E-64CF-8665359E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47,48: </a:t>
            </a:r>
            <a:r>
              <a:rPr lang="en-US" dirty="0" err="1">
                <a:cs typeface="Posterama"/>
              </a:rPr>
              <a:t>ansıble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ve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kubernetes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nedır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9D3D-6FD3-79D6-D3FB-2896978854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1300" dirty="0"/>
              <a:t>Ansible</a:t>
            </a:r>
          </a:p>
          <a:p>
            <a:r>
              <a:rPr lang="en-US" sz="1300" dirty="0"/>
              <a:t>Ansible, </a:t>
            </a:r>
            <a:r>
              <a:rPr lang="en-US" sz="1300" err="1"/>
              <a:t>açık</a:t>
            </a:r>
            <a:r>
              <a:rPr lang="en-US" sz="1300" dirty="0"/>
              <a:t> </a:t>
            </a:r>
            <a:r>
              <a:rPr lang="en-US" sz="1300" err="1"/>
              <a:t>kaynaklı</a:t>
            </a:r>
            <a:r>
              <a:rPr lang="en-US" sz="1300" dirty="0"/>
              <a:t> </a:t>
            </a:r>
            <a:r>
              <a:rPr lang="en-US" sz="1300" err="1"/>
              <a:t>bir</a:t>
            </a:r>
            <a:r>
              <a:rPr lang="en-US" sz="1300" dirty="0"/>
              <a:t> </a:t>
            </a:r>
            <a:r>
              <a:rPr lang="en-US" sz="1300" err="1"/>
              <a:t>konfigürasyon</a:t>
            </a:r>
            <a:r>
              <a:rPr lang="en-US" sz="1300" dirty="0"/>
              <a:t> </a:t>
            </a:r>
            <a:r>
              <a:rPr lang="en-US" sz="1300" err="1"/>
              <a:t>yönetimi</a:t>
            </a:r>
            <a:r>
              <a:rPr lang="en-US" sz="1300" dirty="0"/>
              <a:t> </a:t>
            </a:r>
            <a:r>
              <a:rPr lang="en-US" sz="1300" err="1"/>
              <a:t>ve</a:t>
            </a:r>
            <a:r>
              <a:rPr lang="en-US" sz="1300" dirty="0"/>
              <a:t> </a:t>
            </a:r>
            <a:r>
              <a:rPr lang="en-US" sz="1300" err="1"/>
              <a:t>uygulama</a:t>
            </a:r>
            <a:r>
              <a:rPr lang="en-US" sz="1300" dirty="0"/>
              <a:t> </a:t>
            </a:r>
            <a:r>
              <a:rPr lang="en-US" sz="1300" err="1"/>
              <a:t>dağıtım</a:t>
            </a:r>
            <a:r>
              <a:rPr lang="en-US" sz="1300" dirty="0"/>
              <a:t> </a:t>
            </a:r>
            <a:r>
              <a:rPr lang="en-US" sz="1300" err="1"/>
              <a:t>aracıdır</a:t>
            </a:r>
            <a:r>
              <a:rPr lang="en-US" sz="1300" dirty="0"/>
              <a:t>. Sistem </a:t>
            </a:r>
            <a:r>
              <a:rPr lang="en-US" sz="1300" err="1"/>
              <a:t>yöneticilerinin</a:t>
            </a:r>
            <a:r>
              <a:rPr lang="en-US" sz="1300" dirty="0"/>
              <a:t> </a:t>
            </a:r>
            <a:r>
              <a:rPr lang="en-US" sz="1300" err="1"/>
              <a:t>ve</a:t>
            </a:r>
            <a:r>
              <a:rPr lang="en-US" sz="1300" dirty="0"/>
              <a:t> DevOps </a:t>
            </a:r>
            <a:r>
              <a:rPr lang="en-US" sz="1300" err="1"/>
              <a:t>ekiplerinin</a:t>
            </a:r>
            <a:r>
              <a:rPr lang="en-US" sz="1300" dirty="0"/>
              <a:t> </a:t>
            </a:r>
            <a:r>
              <a:rPr lang="en-US" sz="1300" err="1"/>
              <a:t>birden</a:t>
            </a:r>
            <a:r>
              <a:rPr lang="en-US" sz="1300" dirty="0"/>
              <a:t> </a:t>
            </a:r>
            <a:r>
              <a:rPr lang="en-US" sz="1300" err="1"/>
              <a:t>fazla</a:t>
            </a:r>
            <a:r>
              <a:rPr lang="en-US" sz="1300" dirty="0"/>
              <a:t> </a:t>
            </a:r>
            <a:r>
              <a:rPr lang="en-US" sz="1300" err="1"/>
              <a:t>sunucuyu</a:t>
            </a:r>
            <a:r>
              <a:rPr lang="en-US" sz="1300" dirty="0"/>
              <a:t> </a:t>
            </a:r>
            <a:r>
              <a:rPr lang="en-US" sz="1300" err="1"/>
              <a:t>veya</a:t>
            </a:r>
            <a:r>
              <a:rPr lang="en-US" sz="1300" dirty="0"/>
              <a:t> </a:t>
            </a:r>
            <a:r>
              <a:rPr lang="en-US" sz="1300" err="1"/>
              <a:t>cihazı</a:t>
            </a:r>
            <a:r>
              <a:rPr lang="en-US" sz="1300" dirty="0"/>
              <a:t> </a:t>
            </a:r>
            <a:r>
              <a:rPr lang="en-US" sz="1300" err="1"/>
              <a:t>otomasyon</a:t>
            </a:r>
            <a:r>
              <a:rPr lang="en-US" sz="1300" dirty="0"/>
              <a:t> </a:t>
            </a:r>
            <a:r>
              <a:rPr lang="en-US" sz="1300" err="1"/>
              <a:t>yoluyla</a:t>
            </a:r>
            <a:r>
              <a:rPr lang="en-US" sz="1300" dirty="0"/>
              <a:t> </a:t>
            </a:r>
            <a:r>
              <a:rPr lang="en-US" sz="1300" err="1"/>
              <a:t>yönetmesine</a:t>
            </a:r>
            <a:r>
              <a:rPr lang="en-US" sz="1300" dirty="0"/>
              <a:t> </a:t>
            </a:r>
            <a:r>
              <a:rPr lang="en-US" sz="1300" err="1"/>
              <a:t>olanak</a:t>
            </a:r>
            <a:r>
              <a:rPr lang="en-US" sz="1300" dirty="0"/>
              <a:t> </a:t>
            </a:r>
            <a:r>
              <a:rPr lang="en-US" sz="1300" err="1"/>
              <a:t>tanır</a:t>
            </a:r>
            <a:r>
              <a:rPr lang="en-US" sz="1300" dirty="0"/>
              <a:t>.</a:t>
            </a:r>
          </a:p>
          <a:p>
            <a:r>
              <a:rPr lang="en-US" sz="1300" err="1"/>
              <a:t>Ansible'ın</a:t>
            </a:r>
            <a:r>
              <a:rPr lang="en-US" sz="1300" dirty="0"/>
              <a:t> Temel </a:t>
            </a:r>
            <a:r>
              <a:rPr lang="en-US" sz="1300" err="1"/>
              <a:t>Özellikleri</a:t>
            </a:r>
            <a:r>
              <a:rPr lang="en-US" sz="1300" dirty="0"/>
              <a:t>:</a:t>
            </a:r>
          </a:p>
          <a:p>
            <a:r>
              <a:rPr lang="en-US" sz="1300" dirty="0"/>
              <a:t>Agentless (</a:t>
            </a:r>
            <a:r>
              <a:rPr lang="en-US" sz="1300" err="1"/>
              <a:t>Ajanssız</a:t>
            </a:r>
            <a:r>
              <a:rPr lang="en-US" sz="1300" dirty="0"/>
              <a:t>): Ansible, </a:t>
            </a:r>
            <a:r>
              <a:rPr lang="en-US" sz="1300" err="1"/>
              <a:t>yönetilen</a:t>
            </a:r>
            <a:r>
              <a:rPr lang="en-US" sz="1300" dirty="0"/>
              <a:t> </a:t>
            </a:r>
            <a:r>
              <a:rPr lang="en-US" sz="1300" err="1"/>
              <a:t>sistemlere</a:t>
            </a:r>
            <a:r>
              <a:rPr lang="en-US" sz="1300" dirty="0"/>
              <a:t> </a:t>
            </a:r>
            <a:r>
              <a:rPr lang="en-US" sz="1300" err="1"/>
              <a:t>herhangi</a:t>
            </a:r>
            <a:r>
              <a:rPr lang="en-US" sz="1300" dirty="0"/>
              <a:t> </a:t>
            </a:r>
            <a:r>
              <a:rPr lang="en-US" sz="1300" err="1"/>
              <a:t>bir</a:t>
            </a:r>
            <a:r>
              <a:rPr lang="en-US" sz="1300" dirty="0"/>
              <a:t> agent (</a:t>
            </a:r>
            <a:r>
              <a:rPr lang="en-US" sz="1300" err="1"/>
              <a:t>ajan</a:t>
            </a:r>
            <a:r>
              <a:rPr lang="en-US" sz="1300" dirty="0"/>
              <a:t>) </a:t>
            </a:r>
            <a:r>
              <a:rPr lang="en-US" sz="1300" err="1"/>
              <a:t>kurmayı</a:t>
            </a:r>
            <a:r>
              <a:rPr lang="en-US" sz="1300" dirty="0"/>
              <a:t> </a:t>
            </a:r>
            <a:r>
              <a:rPr lang="en-US" sz="1300" err="1"/>
              <a:t>gerektirmez</a:t>
            </a:r>
            <a:r>
              <a:rPr lang="en-US" sz="1300" dirty="0"/>
              <a:t>. SSH </a:t>
            </a:r>
            <a:r>
              <a:rPr lang="en-US" sz="1300" err="1"/>
              <a:t>gibi</a:t>
            </a:r>
            <a:r>
              <a:rPr lang="en-US" sz="1300" dirty="0"/>
              <a:t> </a:t>
            </a:r>
            <a:r>
              <a:rPr lang="en-US" sz="1300" err="1"/>
              <a:t>standart</a:t>
            </a:r>
            <a:r>
              <a:rPr lang="en-US" sz="1300" dirty="0"/>
              <a:t> </a:t>
            </a:r>
            <a:r>
              <a:rPr lang="en-US" sz="1300" err="1"/>
              <a:t>protokolleri</a:t>
            </a:r>
            <a:r>
              <a:rPr lang="en-US" sz="1300" dirty="0"/>
              <a:t> </a:t>
            </a:r>
            <a:r>
              <a:rPr lang="en-US" sz="1300" err="1"/>
              <a:t>kullanarak</a:t>
            </a:r>
            <a:r>
              <a:rPr lang="en-US" sz="1300" dirty="0"/>
              <a:t> </a:t>
            </a:r>
            <a:r>
              <a:rPr lang="en-US" sz="1300" err="1"/>
              <a:t>sunuculara</a:t>
            </a:r>
            <a:r>
              <a:rPr lang="en-US" sz="1300" dirty="0"/>
              <a:t> </a:t>
            </a:r>
            <a:r>
              <a:rPr lang="en-US" sz="1300" err="1"/>
              <a:t>bağlanır</a:t>
            </a:r>
            <a:r>
              <a:rPr lang="en-US" sz="1300" dirty="0"/>
              <a:t>.</a:t>
            </a:r>
          </a:p>
          <a:p>
            <a:r>
              <a:rPr lang="en-US" sz="1300" err="1"/>
              <a:t>Playbook'lar</a:t>
            </a:r>
            <a:r>
              <a:rPr lang="en-US" sz="1300" dirty="0"/>
              <a:t>: Ansible, Playbook </a:t>
            </a:r>
            <a:r>
              <a:rPr lang="en-US" sz="1300" err="1"/>
              <a:t>adı</a:t>
            </a:r>
            <a:r>
              <a:rPr lang="en-US" sz="1300" dirty="0"/>
              <a:t> </a:t>
            </a:r>
            <a:r>
              <a:rPr lang="en-US" sz="1300" err="1"/>
              <a:t>verilen</a:t>
            </a:r>
            <a:r>
              <a:rPr lang="en-US" sz="1300" dirty="0"/>
              <a:t> YAML </a:t>
            </a:r>
            <a:r>
              <a:rPr lang="en-US" sz="1300" err="1"/>
              <a:t>formatındaki</a:t>
            </a:r>
            <a:r>
              <a:rPr lang="en-US" sz="1300" dirty="0"/>
              <a:t> </a:t>
            </a:r>
            <a:r>
              <a:rPr lang="en-US" sz="1300" err="1"/>
              <a:t>dosyalarda</a:t>
            </a:r>
            <a:r>
              <a:rPr lang="en-US" sz="1300" dirty="0"/>
              <a:t> </a:t>
            </a:r>
            <a:r>
              <a:rPr lang="en-US" sz="1300" err="1"/>
              <a:t>tanımlanan</a:t>
            </a:r>
            <a:r>
              <a:rPr lang="en-US" sz="1300" dirty="0"/>
              <a:t> </a:t>
            </a:r>
            <a:r>
              <a:rPr lang="en-US" sz="1300" err="1"/>
              <a:t>görevleri</a:t>
            </a:r>
            <a:r>
              <a:rPr lang="en-US" sz="1300" dirty="0"/>
              <a:t> </a:t>
            </a:r>
            <a:r>
              <a:rPr lang="en-US" sz="1300" err="1"/>
              <a:t>yürütür</a:t>
            </a:r>
            <a:r>
              <a:rPr lang="en-US" sz="1300" dirty="0"/>
              <a:t>. </a:t>
            </a:r>
            <a:r>
              <a:rPr lang="en-US" sz="1300" err="1"/>
              <a:t>Playbook'lar</a:t>
            </a:r>
            <a:r>
              <a:rPr lang="en-US" sz="1300" dirty="0"/>
              <a:t> </a:t>
            </a:r>
            <a:r>
              <a:rPr lang="en-US" sz="1300" err="1"/>
              <a:t>sayesinde</a:t>
            </a:r>
            <a:r>
              <a:rPr lang="en-US" sz="1300" dirty="0"/>
              <a:t> </a:t>
            </a:r>
            <a:r>
              <a:rPr lang="en-US" sz="1300" err="1"/>
              <a:t>birden</a:t>
            </a:r>
            <a:r>
              <a:rPr lang="en-US" sz="1300" dirty="0"/>
              <a:t> </a:t>
            </a:r>
            <a:r>
              <a:rPr lang="en-US" sz="1300" err="1"/>
              <a:t>fazla</a:t>
            </a:r>
            <a:r>
              <a:rPr lang="en-US" sz="1300" dirty="0"/>
              <a:t> </a:t>
            </a:r>
            <a:r>
              <a:rPr lang="en-US" sz="1300" err="1"/>
              <a:t>sunucuya</a:t>
            </a:r>
            <a:r>
              <a:rPr lang="en-US" sz="1300" dirty="0"/>
              <a:t> </a:t>
            </a:r>
            <a:r>
              <a:rPr lang="en-US" sz="1300" err="1"/>
              <a:t>aynı</a:t>
            </a:r>
            <a:r>
              <a:rPr lang="en-US" sz="1300" dirty="0"/>
              <a:t> </a:t>
            </a:r>
            <a:r>
              <a:rPr lang="en-US" sz="1300" err="1"/>
              <a:t>işlemleri</a:t>
            </a:r>
            <a:r>
              <a:rPr lang="en-US" sz="1300" dirty="0"/>
              <a:t> </a:t>
            </a:r>
            <a:r>
              <a:rPr lang="en-US" sz="1300" err="1"/>
              <a:t>otomatik</a:t>
            </a:r>
            <a:r>
              <a:rPr lang="en-US" sz="1300" dirty="0"/>
              <a:t> </a:t>
            </a:r>
            <a:r>
              <a:rPr lang="en-US" sz="1300" err="1"/>
              <a:t>olarak</a:t>
            </a:r>
            <a:r>
              <a:rPr lang="en-US" sz="1300" dirty="0"/>
              <a:t> </a:t>
            </a:r>
            <a:r>
              <a:rPr lang="en-US" sz="1300" err="1"/>
              <a:t>uygulayabilirsiniz</a:t>
            </a:r>
            <a:r>
              <a:rPr lang="en-US" sz="1300" dirty="0"/>
              <a:t>.</a:t>
            </a:r>
          </a:p>
          <a:p>
            <a:r>
              <a:rPr lang="en-US" sz="1300" err="1"/>
              <a:t>Modüller</a:t>
            </a:r>
            <a:r>
              <a:rPr lang="en-US" sz="1300" dirty="0"/>
              <a:t>: Ansible, </a:t>
            </a:r>
            <a:r>
              <a:rPr lang="en-US" sz="1300" err="1"/>
              <a:t>çeşitli</a:t>
            </a:r>
            <a:r>
              <a:rPr lang="en-US" sz="1300" dirty="0"/>
              <a:t> </a:t>
            </a:r>
            <a:r>
              <a:rPr lang="en-US" sz="1300" err="1"/>
              <a:t>işlemleri</a:t>
            </a:r>
            <a:r>
              <a:rPr lang="en-US" sz="1300" dirty="0"/>
              <a:t> </a:t>
            </a:r>
            <a:r>
              <a:rPr lang="en-US" sz="1300" err="1"/>
              <a:t>gerçekleştirmek</a:t>
            </a:r>
            <a:r>
              <a:rPr lang="en-US" sz="1300" dirty="0"/>
              <a:t> </a:t>
            </a:r>
            <a:r>
              <a:rPr lang="en-US" sz="1300" err="1"/>
              <a:t>için</a:t>
            </a:r>
            <a:r>
              <a:rPr lang="en-US" sz="1300" dirty="0"/>
              <a:t> </a:t>
            </a:r>
            <a:r>
              <a:rPr lang="en-US" sz="1300" err="1"/>
              <a:t>kullanılan</a:t>
            </a:r>
            <a:r>
              <a:rPr lang="en-US" sz="1300" dirty="0"/>
              <a:t> </a:t>
            </a:r>
            <a:r>
              <a:rPr lang="en-US" sz="1300" err="1"/>
              <a:t>modüllere</a:t>
            </a:r>
            <a:r>
              <a:rPr lang="en-US" sz="1300" dirty="0"/>
              <a:t> </a:t>
            </a:r>
            <a:r>
              <a:rPr lang="en-US" sz="1300" err="1"/>
              <a:t>sahiptir</a:t>
            </a:r>
            <a:r>
              <a:rPr lang="en-US" sz="1300" dirty="0"/>
              <a:t>. Bu </a:t>
            </a:r>
            <a:r>
              <a:rPr lang="en-US" sz="1300" err="1"/>
              <a:t>modüller</a:t>
            </a:r>
            <a:r>
              <a:rPr lang="en-US" sz="1300" dirty="0"/>
              <a:t> </a:t>
            </a:r>
            <a:r>
              <a:rPr lang="en-US" sz="1300" err="1"/>
              <a:t>sayesinde</a:t>
            </a:r>
            <a:r>
              <a:rPr lang="en-US" sz="1300" dirty="0"/>
              <a:t> </a:t>
            </a:r>
            <a:r>
              <a:rPr lang="en-US" sz="1300" err="1"/>
              <a:t>sunucuları</a:t>
            </a:r>
            <a:r>
              <a:rPr lang="en-US" sz="1300" dirty="0"/>
              <a:t> </a:t>
            </a:r>
            <a:r>
              <a:rPr lang="en-US" sz="1300" err="1"/>
              <a:t>yapılandırmak</a:t>
            </a:r>
            <a:r>
              <a:rPr lang="en-US" sz="1300" dirty="0"/>
              <a:t>, </a:t>
            </a:r>
            <a:r>
              <a:rPr lang="en-US" sz="1300" err="1"/>
              <a:t>yazılım</a:t>
            </a:r>
            <a:r>
              <a:rPr lang="en-US" sz="1300" dirty="0"/>
              <a:t> </a:t>
            </a:r>
            <a:r>
              <a:rPr lang="en-US" sz="1300" err="1"/>
              <a:t>kurmak</a:t>
            </a:r>
            <a:r>
              <a:rPr lang="en-US" sz="1300" dirty="0"/>
              <a:t>, </a:t>
            </a:r>
            <a:r>
              <a:rPr lang="en-US" sz="1300" err="1"/>
              <a:t>dosyaları</a:t>
            </a:r>
            <a:r>
              <a:rPr lang="en-US" sz="1300" dirty="0"/>
              <a:t> </a:t>
            </a:r>
            <a:r>
              <a:rPr lang="en-US" sz="1300" err="1"/>
              <a:t>yönetmek</a:t>
            </a:r>
            <a:r>
              <a:rPr lang="en-US" sz="1300" dirty="0"/>
              <a:t> </a:t>
            </a:r>
            <a:r>
              <a:rPr lang="en-US" sz="1300" err="1"/>
              <a:t>gibi</a:t>
            </a:r>
            <a:r>
              <a:rPr lang="en-US" sz="1300" dirty="0"/>
              <a:t> </a:t>
            </a:r>
            <a:r>
              <a:rPr lang="en-US" sz="1300" err="1"/>
              <a:t>birçok</a:t>
            </a:r>
            <a:r>
              <a:rPr lang="en-US" sz="1300" dirty="0"/>
              <a:t> </a:t>
            </a:r>
            <a:r>
              <a:rPr lang="en-US" sz="1300" err="1"/>
              <a:t>işlemi</a:t>
            </a:r>
            <a:r>
              <a:rPr lang="en-US" sz="1300" dirty="0"/>
              <a:t> </a:t>
            </a:r>
            <a:r>
              <a:rPr lang="en-US" sz="1300" err="1"/>
              <a:t>otomasyonla</a:t>
            </a:r>
            <a:r>
              <a:rPr lang="en-US" sz="1300" dirty="0"/>
              <a:t> </a:t>
            </a:r>
            <a:r>
              <a:rPr lang="en-US" sz="1300" err="1"/>
              <a:t>gerçekleştirebilirsiniz</a:t>
            </a:r>
            <a:r>
              <a:rPr lang="en-US" sz="1300" dirty="0"/>
              <a:t>.</a:t>
            </a:r>
          </a:p>
          <a:p>
            <a:r>
              <a:rPr lang="en-US" sz="1300" err="1"/>
              <a:t>Envanter</a:t>
            </a:r>
            <a:r>
              <a:rPr lang="en-US" sz="1300" dirty="0"/>
              <a:t>: Ansible, </a:t>
            </a:r>
            <a:r>
              <a:rPr lang="en-US" sz="1300" err="1"/>
              <a:t>yönetilecek</a:t>
            </a:r>
            <a:r>
              <a:rPr lang="en-US" sz="1300" dirty="0"/>
              <a:t> </a:t>
            </a:r>
            <a:r>
              <a:rPr lang="en-US" sz="1300" err="1"/>
              <a:t>sistemlerin</a:t>
            </a:r>
            <a:r>
              <a:rPr lang="en-US" sz="1300" dirty="0"/>
              <a:t> </a:t>
            </a:r>
            <a:r>
              <a:rPr lang="en-US" sz="1300" err="1"/>
              <a:t>tanımlandığı</a:t>
            </a:r>
            <a:r>
              <a:rPr lang="en-US" sz="1300" dirty="0"/>
              <a:t> </a:t>
            </a:r>
            <a:r>
              <a:rPr lang="en-US" sz="1300" err="1"/>
              <a:t>bir</a:t>
            </a:r>
            <a:r>
              <a:rPr lang="en-US" sz="1300" dirty="0"/>
              <a:t> </a:t>
            </a:r>
            <a:r>
              <a:rPr lang="en-US" sz="1300" err="1"/>
              <a:t>envanter</a:t>
            </a:r>
            <a:r>
              <a:rPr lang="en-US" sz="1300" dirty="0"/>
              <a:t> </a:t>
            </a:r>
            <a:r>
              <a:rPr lang="en-US" sz="1300" err="1"/>
              <a:t>dosyası</a:t>
            </a:r>
            <a:r>
              <a:rPr lang="en-US" sz="1300" dirty="0"/>
              <a:t> </a:t>
            </a:r>
            <a:r>
              <a:rPr lang="en-US" sz="1300" err="1"/>
              <a:t>kullanır</a:t>
            </a:r>
            <a:r>
              <a:rPr lang="en-US" sz="1300" dirty="0"/>
              <a:t>. </a:t>
            </a:r>
            <a:r>
              <a:rPr lang="en-US" sz="1300" err="1"/>
              <a:t>Envanter</a:t>
            </a:r>
            <a:r>
              <a:rPr lang="en-US" sz="1300" dirty="0"/>
              <a:t> </a:t>
            </a:r>
            <a:r>
              <a:rPr lang="en-US" sz="1300" err="1"/>
              <a:t>dosyasında</a:t>
            </a:r>
            <a:r>
              <a:rPr lang="en-US" sz="1300" dirty="0"/>
              <a:t> </a:t>
            </a:r>
            <a:r>
              <a:rPr lang="en-US" sz="1300" err="1"/>
              <a:t>sistemlerin</a:t>
            </a:r>
            <a:r>
              <a:rPr lang="en-US" sz="1300" dirty="0"/>
              <a:t> </a:t>
            </a:r>
            <a:r>
              <a:rPr lang="en-US" sz="1300" err="1"/>
              <a:t>hostname'leri</a:t>
            </a:r>
            <a:r>
              <a:rPr lang="en-US" sz="1300" dirty="0"/>
              <a:t>, IP </a:t>
            </a:r>
            <a:r>
              <a:rPr lang="en-US" sz="1300" err="1"/>
              <a:t>adresleri</a:t>
            </a:r>
            <a:r>
              <a:rPr lang="en-US" sz="1300" dirty="0"/>
              <a:t> </a:t>
            </a:r>
            <a:r>
              <a:rPr lang="en-US" sz="1300" err="1"/>
              <a:t>ve</a:t>
            </a:r>
            <a:r>
              <a:rPr lang="en-US" sz="1300" dirty="0"/>
              <a:t> </a:t>
            </a:r>
            <a:r>
              <a:rPr lang="en-US" sz="1300" err="1"/>
              <a:t>diğer</a:t>
            </a:r>
            <a:r>
              <a:rPr lang="en-US" sz="1300" dirty="0"/>
              <a:t> </a:t>
            </a:r>
            <a:r>
              <a:rPr lang="en-US" sz="1300" err="1"/>
              <a:t>bilgileri</a:t>
            </a:r>
            <a:r>
              <a:rPr lang="en-US" sz="1300" dirty="0"/>
              <a:t> </a:t>
            </a:r>
            <a:r>
              <a:rPr lang="en-US" sz="1300" err="1"/>
              <a:t>yer</a:t>
            </a:r>
            <a:r>
              <a:rPr lang="en-US" sz="1300" dirty="0"/>
              <a:t> </a:t>
            </a:r>
            <a:r>
              <a:rPr lang="en-US" sz="1300" err="1"/>
              <a:t>alır</a:t>
            </a:r>
            <a:r>
              <a:rPr lang="en-US" sz="13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8E9A3-0C0D-FD8C-27E2-5BCF2DE1245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1300" dirty="0"/>
              <a:t>Kubernetes</a:t>
            </a:r>
          </a:p>
          <a:p>
            <a:pPr>
              <a:lnSpc>
                <a:spcPct val="80000"/>
              </a:lnSpc>
            </a:pPr>
            <a:r>
              <a:rPr lang="en-US" sz="1300" dirty="0"/>
              <a:t>Kubernetes, </a:t>
            </a:r>
            <a:r>
              <a:rPr lang="en-US" sz="1300" err="1"/>
              <a:t>açık</a:t>
            </a:r>
            <a:r>
              <a:rPr lang="en-US" sz="1300" dirty="0"/>
              <a:t> </a:t>
            </a:r>
            <a:r>
              <a:rPr lang="en-US" sz="1300" err="1"/>
              <a:t>kaynaklı</a:t>
            </a:r>
            <a:r>
              <a:rPr lang="en-US" sz="1300" dirty="0"/>
              <a:t> </a:t>
            </a:r>
            <a:r>
              <a:rPr lang="en-US" sz="1300" err="1"/>
              <a:t>bir</a:t>
            </a:r>
            <a:r>
              <a:rPr lang="en-US" sz="1300" dirty="0"/>
              <a:t> </a:t>
            </a:r>
            <a:r>
              <a:rPr lang="en-US" sz="1300" err="1"/>
              <a:t>konteyner</a:t>
            </a:r>
            <a:r>
              <a:rPr lang="en-US" sz="1300" dirty="0"/>
              <a:t> </a:t>
            </a:r>
            <a:r>
              <a:rPr lang="en-US" sz="1300" err="1"/>
              <a:t>orkestrasyon</a:t>
            </a:r>
            <a:r>
              <a:rPr lang="en-US" sz="1300" dirty="0"/>
              <a:t> </a:t>
            </a:r>
            <a:r>
              <a:rPr lang="en-US" sz="1300" err="1"/>
              <a:t>platformudur</a:t>
            </a:r>
            <a:r>
              <a:rPr lang="en-US" sz="1300" dirty="0"/>
              <a:t>. </a:t>
            </a:r>
            <a:r>
              <a:rPr lang="en-US" sz="1300" err="1"/>
              <a:t>Konteyner</a:t>
            </a:r>
            <a:r>
              <a:rPr lang="en-US" sz="1300" dirty="0"/>
              <a:t> </a:t>
            </a:r>
            <a:r>
              <a:rPr lang="en-US" sz="1300" err="1"/>
              <a:t>tabanlı</a:t>
            </a:r>
            <a:r>
              <a:rPr lang="en-US" sz="1300" dirty="0"/>
              <a:t> </a:t>
            </a:r>
            <a:r>
              <a:rPr lang="en-US" sz="1300" err="1"/>
              <a:t>uygulamaları</a:t>
            </a:r>
            <a:r>
              <a:rPr lang="en-US" sz="1300" dirty="0"/>
              <a:t> </a:t>
            </a:r>
            <a:r>
              <a:rPr lang="en-US" sz="1300" err="1"/>
              <a:t>yönetmek</a:t>
            </a:r>
            <a:r>
              <a:rPr lang="en-US" sz="1300" dirty="0"/>
              <a:t> </a:t>
            </a:r>
            <a:r>
              <a:rPr lang="en-US" sz="1300" err="1"/>
              <a:t>ve</a:t>
            </a:r>
            <a:r>
              <a:rPr lang="en-US" sz="1300" dirty="0"/>
              <a:t> </a:t>
            </a:r>
            <a:r>
              <a:rPr lang="en-US" sz="1300" err="1"/>
              <a:t>ölçeklendirmek</a:t>
            </a:r>
            <a:r>
              <a:rPr lang="en-US" sz="1300" dirty="0"/>
              <a:t> </a:t>
            </a:r>
            <a:r>
              <a:rPr lang="en-US" sz="1300" err="1"/>
              <a:t>için</a:t>
            </a:r>
            <a:r>
              <a:rPr lang="en-US" sz="1300" dirty="0"/>
              <a:t> </a:t>
            </a:r>
            <a:r>
              <a:rPr lang="en-US" sz="1300" err="1"/>
              <a:t>kullanılır</a:t>
            </a:r>
            <a:r>
              <a:rPr lang="en-US" sz="1300" dirty="0"/>
              <a:t>.</a:t>
            </a:r>
            <a:endParaRPr lang="en-US" sz="1300"/>
          </a:p>
          <a:p>
            <a:pPr>
              <a:lnSpc>
                <a:spcPct val="80000"/>
              </a:lnSpc>
            </a:pPr>
            <a:r>
              <a:rPr lang="en-US" sz="1300" err="1"/>
              <a:t>Kubernetes'un</a:t>
            </a:r>
            <a:r>
              <a:rPr lang="en-US" sz="1300" dirty="0"/>
              <a:t> Temel </a:t>
            </a:r>
            <a:r>
              <a:rPr lang="en-US" sz="1300" err="1"/>
              <a:t>Özellikleri</a:t>
            </a:r>
            <a:r>
              <a:rPr lang="en-US" sz="1300" dirty="0"/>
              <a:t>:</a:t>
            </a:r>
          </a:p>
          <a:p>
            <a:pPr>
              <a:lnSpc>
                <a:spcPct val="80000"/>
              </a:lnSpc>
            </a:pPr>
            <a:r>
              <a:rPr lang="en-US" sz="1300" err="1"/>
              <a:t>Konteyner</a:t>
            </a:r>
            <a:r>
              <a:rPr lang="en-US" sz="1300" dirty="0"/>
              <a:t> </a:t>
            </a:r>
            <a:r>
              <a:rPr lang="en-US" sz="1300" err="1"/>
              <a:t>Yönetimi</a:t>
            </a:r>
            <a:r>
              <a:rPr lang="en-US" sz="1300" dirty="0"/>
              <a:t>: Kubernetes, Docker </a:t>
            </a:r>
            <a:r>
              <a:rPr lang="en-US" sz="1300" err="1"/>
              <a:t>gibi</a:t>
            </a:r>
            <a:r>
              <a:rPr lang="en-US" sz="1300" dirty="0"/>
              <a:t> </a:t>
            </a:r>
            <a:r>
              <a:rPr lang="en-US" sz="1300" err="1"/>
              <a:t>konteyner</a:t>
            </a:r>
            <a:r>
              <a:rPr lang="en-US" sz="1300" dirty="0"/>
              <a:t> </a:t>
            </a:r>
            <a:r>
              <a:rPr lang="en-US" sz="1300" err="1"/>
              <a:t>teknolojileriyle</a:t>
            </a:r>
            <a:r>
              <a:rPr lang="en-US" sz="1300" dirty="0"/>
              <a:t> </a:t>
            </a:r>
            <a:r>
              <a:rPr lang="en-US" sz="1300" err="1"/>
              <a:t>birlikte</a:t>
            </a:r>
            <a:r>
              <a:rPr lang="en-US" sz="1300" dirty="0"/>
              <a:t> </a:t>
            </a:r>
            <a:r>
              <a:rPr lang="en-US" sz="1300" err="1"/>
              <a:t>çalışarak</a:t>
            </a:r>
            <a:r>
              <a:rPr lang="en-US" sz="1300" dirty="0"/>
              <a:t> </a:t>
            </a:r>
            <a:r>
              <a:rPr lang="en-US" sz="1300" err="1"/>
              <a:t>konteynerlerin</a:t>
            </a:r>
            <a:r>
              <a:rPr lang="en-US" sz="1300" dirty="0"/>
              <a:t> </a:t>
            </a:r>
            <a:r>
              <a:rPr lang="en-US" sz="1300" err="1"/>
              <a:t>yaşam</a:t>
            </a:r>
            <a:r>
              <a:rPr lang="en-US" sz="1300" dirty="0"/>
              <a:t> </a:t>
            </a:r>
            <a:r>
              <a:rPr lang="en-US" sz="1300" err="1"/>
              <a:t>döngüsünü</a:t>
            </a:r>
            <a:r>
              <a:rPr lang="en-US" sz="1300" dirty="0"/>
              <a:t> (</a:t>
            </a:r>
            <a:r>
              <a:rPr lang="en-US" sz="1300" err="1"/>
              <a:t>oluşturma</a:t>
            </a:r>
            <a:r>
              <a:rPr lang="en-US" sz="1300" dirty="0"/>
              <a:t>, </a:t>
            </a:r>
            <a:r>
              <a:rPr lang="en-US" sz="1300" err="1"/>
              <a:t>çalıştırma</a:t>
            </a:r>
            <a:r>
              <a:rPr lang="en-US" sz="1300" dirty="0"/>
              <a:t>, </a:t>
            </a:r>
            <a:r>
              <a:rPr lang="en-US" sz="1300" err="1"/>
              <a:t>durdurma</a:t>
            </a:r>
            <a:r>
              <a:rPr lang="en-US" sz="1300" dirty="0"/>
              <a:t>, </a:t>
            </a:r>
            <a:r>
              <a:rPr lang="en-US" sz="1300" err="1"/>
              <a:t>silme</a:t>
            </a:r>
            <a:r>
              <a:rPr lang="en-US" sz="1300" dirty="0"/>
              <a:t>) </a:t>
            </a:r>
            <a:r>
              <a:rPr lang="en-US" sz="1300" err="1"/>
              <a:t>yönetir</a:t>
            </a:r>
            <a:r>
              <a:rPr lang="en-US" sz="1300" dirty="0"/>
              <a:t>.</a:t>
            </a:r>
            <a:endParaRPr lang="en-US" sz="1300"/>
          </a:p>
          <a:p>
            <a:pPr>
              <a:lnSpc>
                <a:spcPct val="80000"/>
              </a:lnSpc>
            </a:pPr>
            <a:r>
              <a:rPr lang="en-US" sz="1300" err="1"/>
              <a:t>Otomatik</a:t>
            </a:r>
            <a:r>
              <a:rPr lang="en-US" sz="1300" dirty="0"/>
              <a:t> </a:t>
            </a:r>
            <a:r>
              <a:rPr lang="en-US" sz="1300" err="1"/>
              <a:t>Yük</a:t>
            </a:r>
            <a:r>
              <a:rPr lang="en-US" sz="1300" dirty="0"/>
              <a:t> </a:t>
            </a:r>
            <a:r>
              <a:rPr lang="en-US" sz="1300" err="1"/>
              <a:t>Dengeleme</a:t>
            </a:r>
            <a:r>
              <a:rPr lang="en-US" sz="1300" dirty="0"/>
              <a:t>: Kubernetes, </a:t>
            </a:r>
            <a:r>
              <a:rPr lang="en-US" sz="1300" err="1"/>
              <a:t>gelen</a:t>
            </a:r>
            <a:r>
              <a:rPr lang="en-US" sz="1300" dirty="0"/>
              <a:t> </a:t>
            </a:r>
            <a:r>
              <a:rPr lang="en-US" sz="1300" err="1"/>
              <a:t>trafiği</a:t>
            </a:r>
            <a:r>
              <a:rPr lang="en-US" sz="1300" dirty="0"/>
              <a:t> </a:t>
            </a:r>
            <a:r>
              <a:rPr lang="en-US" sz="1300" err="1"/>
              <a:t>otomatik</a:t>
            </a:r>
            <a:r>
              <a:rPr lang="en-US" sz="1300" dirty="0"/>
              <a:t> </a:t>
            </a:r>
            <a:r>
              <a:rPr lang="en-US" sz="1300" err="1"/>
              <a:t>olarak</a:t>
            </a:r>
            <a:r>
              <a:rPr lang="en-US" sz="1300" dirty="0"/>
              <a:t> </a:t>
            </a:r>
            <a:r>
              <a:rPr lang="en-US" sz="1300" err="1"/>
              <a:t>konteynerlar</a:t>
            </a:r>
            <a:r>
              <a:rPr lang="en-US" sz="1300" dirty="0"/>
              <a:t> </a:t>
            </a:r>
            <a:r>
              <a:rPr lang="en-US" sz="1300" err="1"/>
              <a:t>arasında</a:t>
            </a:r>
            <a:r>
              <a:rPr lang="en-US" sz="1300" dirty="0"/>
              <a:t> </a:t>
            </a:r>
            <a:r>
              <a:rPr lang="en-US" sz="1300" err="1"/>
              <a:t>dengeleyerek</a:t>
            </a:r>
            <a:r>
              <a:rPr lang="en-US" sz="1300" dirty="0"/>
              <a:t> </a:t>
            </a:r>
            <a:r>
              <a:rPr lang="en-US" sz="1300" err="1"/>
              <a:t>yüksek</a:t>
            </a:r>
            <a:r>
              <a:rPr lang="en-US" sz="1300" dirty="0"/>
              <a:t> </a:t>
            </a:r>
            <a:r>
              <a:rPr lang="en-US" sz="1300" err="1"/>
              <a:t>kullanılabilirlik</a:t>
            </a:r>
            <a:r>
              <a:rPr lang="en-US" sz="1300" dirty="0"/>
              <a:t> </a:t>
            </a:r>
            <a:r>
              <a:rPr lang="en-US" sz="1300" err="1"/>
              <a:t>sağlar</a:t>
            </a:r>
            <a:r>
              <a:rPr lang="en-US" sz="1300" dirty="0"/>
              <a:t>.</a:t>
            </a:r>
            <a:endParaRPr lang="en-US" sz="1300"/>
          </a:p>
          <a:p>
            <a:pPr>
              <a:lnSpc>
                <a:spcPct val="80000"/>
              </a:lnSpc>
            </a:pPr>
            <a:r>
              <a:rPr lang="en-US" sz="1300" err="1"/>
              <a:t>Otomatik</a:t>
            </a:r>
            <a:r>
              <a:rPr lang="en-US" sz="1300" dirty="0"/>
              <a:t> </a:t>
            </a:r>
            <a:r>
              <a:rPr lang="en-US" sz="1300" err="1"/>
              <a:t>Ölçeklendirme</a:t>
            </a:r>
            <a:r>
              <a:rPr lang="en-US" sz="1300" dirty="0"/>
              <a:t>: Kubernetes, </a:t>
            </a:r>
            <a:r>
              <a:rPr lang="en-US" sz="1300" err="1"/>
              <a:t>sistem</a:t>
            </a:r>
            <a:r>
              <a:rPr lang="en-US" sz="1300" dirty="0"/>
              <a:t> </a:t>
            </a:r>
            <a:r>
              <a:rPr lang="en-US" sz="1300" err="1"/>
              <a:t>kaynak</a:t>
            </a:r>
            <a:r>
              <a:rPr lang="en-US" sz="1300" dirty="0"/>
              <a:t> </a:t>
            </a:r>
            <a:r>
              <a:rPr lang="en-US" sz="1300" err="1"/>
              <a:t>kullanımına</a:t>
            </a:r>
            <a:r>
              <a:rPr lang="en-US" sz="1300" dirty="0"/>
              <a:t> </a:t>
            </a:r>
            <a:r>
              <a:rPr lang="en-US" sz="1300" err="1"/>
              <a:t>göre</a:t>
            </a:r>
            <a:r>
              <a:rPr lang="en-US" sz="1300" dirty="0"/>
              <a:t> </a:t>
            </a:r>
            <a:r>
              <a:rPr lang="en-US" sz="1300" err="1"/>
              <a:t>otomatik</a:t>
            </a:r>
            <a:r>
              <a:rPr lang="en-US" sz="1300" dirty="0"/>
              <a:t> </a:t>
            </a:r>
            <a:r>
              <a:rPr lang="en-US" sz="1300" err="1"/>
              <a:t>olarak</a:t>
            </a:r>
            <a:r>
              <a:rPr lang="en-US" sz="1300" dirty="0"/>
              <a:t> </a:t>
            </a:r>
            <a:r>
              <a:rPr lang="en-US" sz="1300" err="1"/>
              <a:t>konteynerları</a:t>
            </a:r>
            <a:r>
              <a:rPr lang="en-US" sz="1300" dirty="0"/>
              <a:t> </a:t>
            </a:r>
            <a:r>
              <a:rPr lang="en-US" sz="1300" err="1"/>
              <a:t>ölçeklendirebilir</a:t>
            </a:r>
            <a:r>
              <a:rPr lang="en-US" sz="1300" dirty="0"/>
              <a:t>.</a:t>
            </a:r>
          </a:p>
          <a:p>
            <a:pPr>
              <a:lnSpc>
                <a:spcPct val="80000"/>
              </a:lnSpc>
            </a:pPr>
            <a:r>
              <a:rPr lang="en-US" sz="1300" dirty="0"/>
              <a:t>Servis </a:t>
            </a:r>
            <a:r>
              <a:rPr lang="en-US" sz="1300" err="1"/>
              <a:t>Keşfi</a:t>
            </a:r>
            <a:r>
              <a:rPr lang="en-US" sz="1300" dirty="0"/>
              <a:t>: Kubernetes, </a:t>
            </a:r>
            <a:r>
              <a:rPr lang="en-US" sz="1300" err="1"/>
              <a:t>konteynerleri</a:t>
            </a:r>
            <a:r>
              <a:rPr lang="en-US" sz="1300" dirty="0"/>
              <a:t> </a:t>
            </a:r>
            <a:r>
              <a:rPr lang="en-US" sz="1300" err="1"/>
              <a:t>birbirleri</a:t>
            </a:r>
            <a:r>
              <a:rPr lang="en-US" sz="1300" dirty="0"/>
              <a:t> </a:t>
            </a:r>
            <a:r>
              <a:rPr lang="en-US" sz="1300" err="1"/>
              <a:t>arasında</a:t>
            </a:r>
            <a:r>
              <a:rPr lang="en-US" sz="1300" dirty="0"/>
              <a:t> </a:t>
            </a:r>
            <a:r>
              <a:rPr lang="en-US" sz="1300" err="1"/>
              <a:t>keşfedebilmeleri</a:t>
            </a:r>
            <a:r>
              <a:rPr lang="en-US" sz="1300" dirty="0"/>
              <a:t> </a:t>
            </a:r>
            <a:r>
              <a:rPr lang="en-US" sz="1300" err="1"/>
              <a:t>için</a:t>
            </a:r>
            <a:r>
              <a:rPr lang="en-US" sz="1300" dirty="0"/>
              <a:t> </a:t>
            </a:r>
            <a:r>
              <a:rPr lang="en-US" sz="1300" err="1"/>
              <a:t>bir</a:t>
            </a:r>
            <a:r>
              <a:rPr lang="en-US" sz="1300" dirty="0"/>
              <a:t> </a:t>
            </a:r>
            <a:r>
              <a:rPr lang="en-US" sz="1300" err="1"/>
              <a:t>mekanizma</a:t>
            </a:r>
            <a:r>
              <a:rPr lang="en-US" sz="1300" dirty="0"/>
              <a:t> </a:t>
            </a:r>
            <a:r>
              <a:rPr lang="en-US" sz="1300" err="1"/>
              <a:t>sağlar</a:t>
            </a:r>
            <a:r>
              <a:rPr lang="en-US" sz="1300" dirty="0"/>
              <a:t>. Bu </a:t>
            </a:r>
            <a:r>
              <a:rPr lang="en-US" sz="1300" err="1"/>
              <a:t>sayede</a:t>
            </a:r>
            <a:r>
              <a:rPr lang="en-US" sz="1300" dirty="0"/>
              <a:t> </a:t>
            </a:r>
            <a:r>
              <a:rPr lang="en-US" sz="1300" err="1"/>
              <a:t>mikro</a:t>
            </a:r>
            <a:r>
              <a:rPr lang="en-US" sz="1300" dirty="0"/>
              <a:t> </a:t>
            </a:r>
            <a:r>
              <a:rPr lang="en-US" sz="1300" err="1"/>
              <a:t>hizmet</a:t>
            </a:r>
            <a:r>
              <a:rPr lang="en-US" sz="1300" dirty="0"/>
              <a:t> </a:t>
            </a:r>
            <a:r>
              <a:rPr lang="en-US" sz="1300" err="1"/>
              <a:t>mimarisi</a:t>
            </a:r>
            <a:r>
              <a:rPr lang="en-US" sz="1300" dirty="0"/>
              <a:t> </a:t>
            </a:r>
            <a:r>
              <a:rPr lang="en-US" sz="1300" err="1"/>
              <a:t>tabanlı</a:t>
            </a:r>
            <a:r>
              <a:rPr lang="en-US" sz="1300" dirty="0"/>
              <a:t> </a:t>
            </a:r>
            <a:r>
              <a:rPr lang="en-US" sz="1300" err="1"/>
              <a:t>uygulamaların</a:t>
            </a:r>
            <a:r>
              <a:rPr lang="en-US" sz="1300" dirty="0"/>
              <a:t> </a:t>
            </a:r>
            <a:r>
              <a:rPr lang="en-US" sz="1300" err="1"/>
              <a:t>geliştirilmesini</a:t>
            </a:r>
            <a:r>
              <a:rPr lang="en-US" sz="1300" dirty="0"/>
              <a:t> </a:t>
            </a:r>
            <a:r>
              <a:rPr lang="en-US" sz="1300" err="1"/>
              <a:t>kolaylaştırır</a:t>
            </a:r>
            <a:r>
              <a:rPr lang="en-US" sz="13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061AB-9AB4-6CC4-97DB-1433F66E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2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5B45-998D-87A3-CB57-60731D47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49,50: </a:t>
            </a:r>
            <a:r>
              <a:rPr lang="en-US" dirty="0" err="1">
                <a:cs typeface="Posterama"/>
              </a:rPr>
              <a:t>datadog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monıtorıngnedır</a:t>
            </a:r>
            <a:r>
              <a:rPr lang="en-US" dirty="0">
                <a:cs typeface="Posterama"/>
              </a:rPr>
              <a:t>? Kanban </a:t>
            </a:r>
            <a:r>
              <a:rPr lang="en-US" dirty="0" err="1">
                <a:cs typeface="Posterama"/>
              </a:rPr>
              <a:t>nedır</a:t>
            </a:r>
            <a:r>
              <a:rPr lang="en-US" dirty="0">
                <a:cs typeface="Posterama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509B9-C57D-DA5E-3F17-2C1A6E0EA1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100" dirty="0"/>
              <a:t>Datadog Monitoring</a:t>
            </a:r>
          </a:p>
          <a:p>
            <a:r>
              <a:rPr lang="en-US" sz="1100" dirty="0"/>
              <a:t>Datadog Monitoring, </a:t>
            </a:r>
            <a:r>
              <a:rPr lang="en-US" sz="1100" dirty="0" err="1"/>
              <a:t>bulut</a:t>
            </a:r>
            <a:r>
              <a:rPr lang="en-US" sz="1100" dirty="0"/>
              <a:t> </a:t>
            </a:r>
            <a:r>
              <a:rPr lang="en-US" sz="1100" dirty="0" err="1"/>
              <a:t>tabanlı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izleme</a:t>
            </a:r>
            <a:r>
              <a:rPr lang="en-US" sz="1100" dirty="0"/>
              <a:t> </a:t>
            </a:r>
            <a:r>
              <a:rPr lang="en-US" sz="1100" dirty="0" err="1"/>
              <a:t>platformudur</a:t>
            </a:r>
            <a:r>
              <a:rPr lang="en-US" sz="1100" dirty="0"/>
              <a:t>. </a:t>
            </a:r>
            <a:r>
              <a:rPr lang="en-US" sz="1100" dirty="0" err="1"/>
              <a:t>Uygulamaların</a:t>
            </a:r>
            <a:r>
              <a:rPr lang="en-US" sz="1100" dirty="0"/>
              <a:t>, </a:t>
            </a:r>
            <a:r>
              <a:rPr lang="en-US" sz="1100" dirty="0" err="1"/>
              <a:t>altyapının</a:t>
            </a:r>
            <a:r>
              <a:rPr lang="en-US" sz="1100" dirty="0"/>
              <a:t>, </a:t>
            </a:r>
            <a:r>
              <a:rPr lang="en-US" sz="1100" dirty="0" err="1"/>
              <a:t>ağların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üçüncü</a:t>
            </a:r>
            <a:r>
              <a:rPr lang="en-US" sz="1100" dirty="0"/>
              <a:t> </a:t>
            </a:r>
            <a:r>
              <a:rPr lang="en-US" sz="1100" dirty="0" err="1"/>
              <a:t>taraf</a:t>
            </a:r>
            <a:r>
              <a:rPr lang="en-US" sz="1100" dirty="0"/>
              <a:t> </a:t>
            </a:r>
            <a:r>
              <a:rPr lang="en-US" sz="1100" dirty="0" err="1"/>
              <a:t>hizmetlerin</a:t>
            </a:r>
            <a:r>
              <a:rPr lang="en-US" sz="1100" dirty="0"/>
              <a:t> </a:t>
            </a:r>
            <a:r>
              <a:rPr lang="en-US" sz="1100" dirty="0" err="1"/>
              <a:t>performansını</a:t>
            </a:r>
            <a:r>
              <a:rPr lang="en-US" sz="1100" dirty="0"/>
              <a:t>, </a:t>
            </a:r>
            <a:r>
              <a:rPr lang="en-US" sz="1100" dirty="0" err="1"/>
              <a:t>sağlık</a:t>
            </a:r>
            <a:r>
              <a:rPr lang="en-US" sz="1100" dirty="0"/>
              <a:t> </a:t>
            </a:r>
            <a:r>
              <a:rPr lang="en-US" sz="1100" dirty="0" err="1"/>
              <a:t>durumunu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güvenliğini</a:t>
            </a:r>
            <a:r>
              <a:rPr lang="en-US" sz="1100" dirty="0"/>
              <a:t> </a:t>
            </a:r>
            <a:r>
              <a:rPr lang="en-US" sz="1100" dirty="0" err="1"/>
              <a:t>izlemek</a:t>
            </a:r>
            <a:r>
              <a:rPr lang="en-US" sz="1100" dirty="0"/>
              <a:t> </a:t>
            </a:r>
            <a:r>
              <a:rPr lang="en-US" sz="1100" dirty="0" err="1"/>
              <a:t>için</a:t>
            </a:r>
            <a:r>
              <a:rPr lang="en-US" sz="1100" dirty="0"/>
              <a:t> </a:t>
            </a:r>
            <a:r>
              <a:rPr lang="en-US" sz="1100" dirty="0" err="1"/>
              <a:t>kullanılır</a:t>
            </a:r>
            <a:r>
              <a:rPr lang="en-US" sz="1100" dirty="0"/>
              <a:t>.</a:t>
            </a:r>
          </a:p>
          <a:p>
            <a:r>
              <a:rPr lang="en-US" sz="1100" dirty="0"/>
              <a:t>Datadog </a:t>
            </a:r>
            <a:r>
              <a:rPr lang="en-US" sz="1100" dirty="0" err="1"/>
              <a:t>Monitoring'in</a:t>
            </a:r>
            <a:r>
              <a:rPr lang="en-US" sz="1100" dirty="0"/>
              <a:t> Temel </a:t>
            </a:r>
            <a:r>
              <a:rPr lang="en-US" sz="1100" dirty="0" err="1"/>
              <a:t>Özellikleri</a:t>
            </a:r>
            <a:r>
              <a:rPr lang="en-US" sz="1100" dirty="0"/>
              <a:t>:</a:t>
            </a:r>
          </a:p>
          <a:p>
            <a:r>
              <a:rPr lang="en-US" sz="1100" dirty="0" err="1"/>
              <a:t>Altyapı</a:t>
            </a:r>
            <a:r>
              <a:rPr lang="en-US" sz="1100" dirty="0"/>
              <a:t> </a:t>
            </a:r>
            <a:r>
              <a:rPr lang="en-US" sz="1100" dirty="0" err="1"/>
              <a:t>İzleme</a:t>
            </a:r>
            <a:r>
              <a:rPr lang="en-US" sz="1100" dirty="0"/>
              <a:t>: </a:t>
            </a:r>
            <a:r>
              <a:rPr lang="en-US" sz="1100" dirty="0" err="1"/>
              <a:t>Sunucular</a:t>
            </a:r>
            <a:r>
              <a:rPr lang="en-US" sz="1100" dirty="0"/>
              <a:t>, </a:t>
            </a:r>
            <a:r>
              <a:rPr lang="en-US" sz="1100" dirty="0" err="1"/>
              <a:t>konteynerlar</a:t>
            </a:r>
            <a:r>
              <a:rPr lang="en-US" sz="1100" dirty="0"/>
              <a:t>, </a:t>
            </a:r>
            <a:r>
              <a:rPr lang="en-US" sz="1100" dirty="0" err="1"/>
              <a:t>ağ</a:t>
            </a:r>
            <a:r>
              <a:rPr lang="en-US" sz="1100" dirty="0"/>
              <a:t> </a:t>
            </a:r>
            <a:r>
              <a:rPr lang="en-US" sz="1100" dirty="0" err="1"/>
              <a:t>cihazları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diğer</a:t>
            </a:r>
            <a:r>
              <a:rPr lang="en-US" sz="1100" dirty="0"/>
              <a:t> </a:t>
            </a:r>
            <a:r>
              <a:rPr lang="en-US" sz="1100" dirty="0" err="1"/>
              <a:t>altyapı</a:t>
            </a:r>
            <a:r>
              <a:rPr lang="en-US" sz="1100" dirty="0"/>
              <a:t> </a:t>
            </a:r>
            <a:r>
              <a:rPr lang="en-US" sz="1100" dirty="0" err="1"/>
              <a:t>bileşenlerinin</a:t>
            </a:r>
            <a:r>
              <a:rPr lang="en-US" sz="1100" dirty="0"/>
              <a:t> </a:t>
            </a:r>
            <a:r>
              <a:rPr lang="en-US" sz="1100" dirty="0" err="1"/>
              <a:t>performansını</a:t>
            </a:r>
            <a:r>
              <a:rPr lang="en-US" sz="1100" dirty="0"/>
              <a:t> </a:t>
            </a:r>
            <a:r>
              <a:rPr lang="en-US" sz="1100" dirty="0" err="1"/>
              <a:t>izler</a:t>
            </a:r>
            <a:r>
              <a:rPr lang="en-US" sz="1100" dirty="0"/>
              <a:t>.</a:t>
            </a:r>
          </a:p>
          <a:p>
            <a:r>
              <a:rPr lang="en-US" sz="1100" dirty="0" err="1"/>
              <a:t>Uygulama</a:t>
            </a:r>
            <a:r>
              <a:rPr lang="en-US" sz="1100" dirty="0"/>
              <a:t> </a:t>
            </a:r>
            <a:r>
              <a:rPr lang="en-US" sz="1100" dirty="0" err="1"/>
              <a:t>İzleme</a:t>
            </a:r>
            <a:r>
              <a:rPr lang="en-US" sz="1100" dirty="0"/>
              <a:t>: Web </a:t>
            </a:r>
            <a:r>
              <a:rPr lang="en-US" sz="1100" dirty="0" err="1"/>
              <a:t>uygulamaları</a:t>
            </a:r>
            <a:r>
              <a:rPr lang="en-US" sz="1100" dirty="0"/>
              <a:t>, </a:t>
            </a:r>
            <a:r>
              <a:rPr lang="en-US" sz="1100" dirty="0" err="1"/>
              <a:t>mobil</a:t>
            </a:r>
            <a:r>
              <a:rPr lang="en-US" sz="1100" dirty="0"/>
              <a:t> </a:t>
            </a:r>
            <a:r>
              <a:rPr lang="en-US" sz="1100" dirty="0" err="1"/>
              <a:t>uygulamalar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API'lerin</a:t>
            </a:r>
            <a:r>
              <a:rPr lang="en-US" sz="1100" dirty="0"/>
              <a:t> </a:t>
            </a:r>
            <a:r>
              <a:rPr lang="en-US" sz="1100" dirty="0" err="1"/>
              <a:t>performansını</a:t>
            </a:r>
            <a:r>
              <a:rPr lang="en-US" sz="1100" dirty="0"/>
              <a:t> </a:t>
            </a:r>
            <a:r>
              <a:rPr lang="en-US" sz="1100" dirty="0" err="1"/>
              <a:t>izler</a:t>
            </a:r>
            <a:r>
              <a:rPr lang="en-US" sz="1100" dirty="0"/>
              <a:t>.</a:t>
            </a:r>
          </a:p>
          <a:p>
            <a:r>
              <a:rPr lang="en-US" sz="1100" dirty="0"/>
              <a:t>APM (</a:t>
            </a:r>
            <a:r>
              <a:rPr lang="en-US" sz="1100" dirty="0" err="1"/>
              <a:t>Uygulama</a:t>
            </a:r>
            <a:r>
              <a:rPr lang="en-US" sz="1100" dirty="0"/>
              <a:t> </a:t>
            </a:r>
            <a:r>
              <a:rPr lang="en-US" sz="1100" dirty="0" err="1"/>
              <a:t>Performans</a:t>
            </a:r>
            <a:r>
              <a:rPr lang="en-US" sz="1100" dirty="0"/>
              <a:t> </a:t>
            </a:r>
            <a:r>
              <a:rPr lang="en-US" sz="1100" dirty="0" err="1"/>
              <a:t>Yönetimi</a:t>
            </a:r>
            <a:r>
              <a:rPr lang="en-US" sz="1100" dirty="0"/>
              <a:t>): </a:t>
            </a:r>
            <a:r>
              <a:rPr lang="en-US" sz="1100" dirty="0" err="1"/>
              <a:t>Kod</a:t>
            </a:r>
            <a:r>
              <a:rPr lang="en-US" sz="1100" dirty="0"/>
              <a:t> </a:t>
            </a:r>
            <a:r>
              <a:rPr lang="en-US" sz="1100" dirty="0" err="1"/>
              <a:t>düzeyinde</a:t>
            </a:r>
            <a:r>
              <a:rPr lang="en-US" sz="1100" dirty="0"/>
              <a:t> </a:t>
            </a:r>
            <a:r>
              <a:rPr lang="en-US" sz="1100" dirty="0" err="1"/>
              <a:t>izleme</a:t>
            </a:r>
            <a:r>
              <a:rPr lang="en-US" sz="1100" dirty="0"/>
              <a:t> </a:t>
            </a:r>
            <a:r>
              <a:rPr lang="en-US" sz="1100" dirty="0" err="1"/>
              <a:t>sağlayarak</a:t>
            </a:r>
            <a:r>
              <a:rPr lang="en-US" sz="1100" dirty="0"/>
              <a:t> </a:t>
            </a:r>
            <a:r>
              <a:rPr lang="en-US" sz="1100" dirty="0" err="1"/>
              <a:t>uygulamaların</a:t>
            </a:r>
            <a:r>
              <a:rPr lang="en-US" sz="1100" dirty="0"/>
              <a:t> </a:t>
            </a:r>
            <a:r>
              <a:rPr lang="en-US" sz="1100" dirty="0" err="1"/>
              <a:t>performans</a:t>
            </a:r>
            <a:r>
              <a:rPr lang="en-US" sz="1100" dirty="0"/>
              <a:t> </a:t>
            </a:r>
            <a:r>
              <a:rPr lang="en-US" sz="1100" dirty="0" err="1"/>
              <a:t>sorunlarını</a:t>
            </a:r>
            <a:r>
              <a:rPr lang="en-US" sz="1100" dirty="0"/>
              <a:t> </a:t>
            </a:r>
            <a:r>
              <a:rPr lang="en-US" sz="1100" dirty="0" err="1"/>
              <a:t>tespit</a:t>
            </a:r>
            <a:r>
              <a:rPr lang="en-US" sz="1100" dirty="0"/>
              <a:t> </a:t>
            </a:r>
            <a:r>
              <a:rPr lang="en-US" sz="1100" dirty="0" err="1"/>
              <a:t>etmenize</a:t>
            </a:r>
            <a:r>
              <a:rPr lang="en-US" sz="1100" dirty="0"/>
              <a:t> </a:t>
            </a:r>
            <a:r>
              <a:rPr lang="en-US" sz="1100" dirty="0" err="1"/>
              <a:t>yardımcı</a:t>
            </a:r>
            <a:r>
              <a:rPr lang="en-US" sz="1100" dirty="0"/>
              <a:t> </a:t>
            </a:r>
            <a:r>
              <a:rPr lang="en-US" sz="1100" dirty="0" err="1"/>
              <a:t>olur</a:t>
            </a:r>
            <a:r>
              <a:rPr lang="en-US" sz="1100" dirty="0"/>
              <a:t>.</a:t>
            </a:r>
          </a:p>
          <a:p>
            <a:r>
              <a:rPr lang="en-US" sz="1100" dirty="0"/>
              <a:t>Log </a:t>
            </a:r>
            <a:r>
              <a:rPr lang="en-US" sz="1100" dirty="0" err="1"/>
              <a:t>Yönetimi</a:t>
            </a:r>
            <a:r>
              <a:rPr lang="en-US" sz="1100" dirty="0"/>
              <a:t>: </a:t>
            </a:r>
            <a:r>
              <a:rPr lang="en-US" sz="1100" dirty="0" err="1"/>
              <a:t>Uygulamalar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sistemler</a:t>
            </a:r>
            <a:r>
              <a:rPr lang="en-US" sz="1100" dirty="0"/>
              <a:t> </a:t>
            </a:r>
            <a:r>
              <a:rPr lang="en-US" sz="1100" dirty="0" err="1"/>
              <a:t>tarafından</a:t>
            </a:r>
            <a:r>
              <a:rPr lang="en-US" sz="1100" dirty="0"/>
              <a:t> </a:t>
            </a:r>
            <a:r>
              <a:rPr lang="en-US" sz="1100" dirty="0" err="1"/>
              <a:t>oluşturulan</a:t>
            </a:r>
            <a:r>
              <a:rPr lang="en-US" sz="1100" dirty="0"/>
              <a:t> log </a:t>
            </a:r>
            <a:r>
              <a:rPr lang="en-US" sz="1100" dirty="0" err="1"/>
              <a:t>kayıtlarını</a:t>
            </a:r>
            <a:r>
              <a:rPr lang="en-US" sz="1100" dirty="0"/>
              <a:t> </a:t>
            </a:r>
            <a:r>
              <a:rPr lang="en-US" sz="1100" dirty="0" err="1"/>
              <a:t>toplar</a:t>
            </a:r>
            <a:r>
              <a:rPr lang="en-US" sz="1100" dirty="0"/>
              <a:t>, </a:t>
            </a:r>
            <a:r>
              <a:rPr lang="en-US" sz="1100" dirty="0" err="1"/>
              <a:t>depolar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analiz</a:t>
            </a:r>
            <a:r>
              <a:rPr lang="en-US" sz="1100" dirty="0"/>
              <a:t> </a:t>
            </a:r>
            <a:r>
              <a:rPr lang="en-US" sz="1100" dirty="0" err="1"/>
              <a:t>eder</a:t>
            </a:r>
            <a:r>
              <a:rPr lang="en-US" sz="1100" dirty="0"/>
              <a:t>.</a:t>
            </a:r>
          </a:p>
          <a:p>
            <a:r>
              <a:rPr lang="en-US" sz="1100" dirty="0"/>
              <a:t>Alerting: </a:t>
            </a:r>
            <a:r>
              <a:rPr lang="en-US" sz="1100" dirty="0" err="1"/>
              <a:t>İzleme</a:t>
            </a:r>
            <a:r>
              <a:rPr lang="en-US" sz="1100" dirty="0"/>
              <a:t> </a:t>
            </a:r>
            <a:r>
              <a:rPr lang="en-US" sz="1100" dirty="0" err="1"/>
              <a:t>verileri</a:t>
            </a:r>
            <a:r>
              <a:rPr lang="en-US" sz="1100" dirty="0"/>
              <a:t> </a:t>
            </a:r>
            <a:r>
              <a:rPr lang="en-US" sz="1100" dirty="0" err="1"/>
              <a:t>belirli</a:t>
            </a:r>
            <a:r>
              <a:rPr lang="en-US" sz="1100" dirty="0"/>
              <a:t> </a:t>
            </a:r>
            <a:r>
              <a:rPr lang="en-US" sz="1100" dirty="0" err="1"/>
              <a:t>eşik</a:t>
            </a:r>
            <a:r>
              <a:rPr lang="en-US" sz="1100" dirty="0"/>
              <a:t> </a:t>
            </a:r>
            <a:r>
              <a:rPr lang="en-US" sz="1100" dirty="0" err="1"/>
              <a:t>değerlerini</a:t>
            </a:r>
            <a:r>
              <a:rPr lang="en-US" sz="1100" dirty="0"/>
              <a:t> </a:t>
            </a:r>
            <a:r>
              <a:rPr lang="en-US" sz="1100" dirty="0" err="1"/>
              <a:t>aştığında</a:t>
            </a:r>
            <a:r>
              <a:rPr lang="en-US" sz="1100" dirty="0"/>
              <a:t> </a:t>
            </a:r>
            <a:r>
              <a:rPr lang="en-US" sz="1100" dirty="0" err="1"/>
              <a:t>uyarı</a:t>
            </a:r>
            <a:r>
              <a:rPr lang="en-US" sz="1100" dirty="0"/>
              <a:t> (alert) </a:t>
            </a:r>
            <a:r>
              <a:rPr lang="en-US" sz="1100" dirty="0" err="1"/>
              <a:t>gönderir</a:t>
            </a:r>
            <a:r>
              <a:rPr lang="en-US" sz="1100" dirty="0"/>
              <a:t>.</a:t>
            </a:r>
          </a:p>
          <a:p>
            <a:r>
              <a:rPr lang="en-US" sz="1100" dirty="0"/>
              <a:t>Sanal </a:t>
            </a:r>
            <a:r>
              <a:rPr lang="en-US" sz="1100" dirty="0" err="1"/>
              <a:t>Görselleştirme</a:t>
            </a:r>
            <a:r>
              <a:rPr lang="en-US" sz="1100" dirty="0"/>
              <a:t> (</a:t>
            </a:r>
            <a:r>
              <a:rPr lang="en-US" sz="1100" dirty="0" err="1"/>
              <a:t>Sanalization</a:t>
            </a:r>
            <a:r>
              <a:rPr lang="en-US" sz="1100" dirty="0"/>
              <a:t>): </a:t>
            </a:r>
            <a:r>
              <a:rPr lang="en-US" sz="1100" dirty="0" err="1"/>
              <a:t>Karmaşık</a:t>
            </a:r>
            <a:r>
              <a:rPr lang="en-US" sz="1100" dirty="0"/>
              <a:t> </a:t>
            </a:r>
            <a:r>
              <a:rPr lang="en-US" sz="1100" dirty="0" err="1"/>
              <a:t>sistemlerin</a:t>
            </a:r>
            <a:r>
              <a:rPr lang="en-US" sz="1100" dirty="0"/>
              <a:t> </a:t>
            </a:r>
            <a:r>
              <a:rPr lang="en-US" sz="1100" dirty="0" err="1"/>
              <a:t>performansını</a:t>
            </a:r>
            <a:r>
              <a:rPr lang="en-US" sz="1100" dirty="0"/>
              <a:t> </a:t>
            </a:r>
            <a:r>
              <a:rPr lang="en-US" sz="1100" dirty="0" err="1"/>
              <a:t>anlamak</a:t>
            </a:r>
            <a:r>
              <a:rPr lang="en-US" sz="1100" dirty="0"/>
              <a:t> </a:t>
            </a:r>
            <a:r>
              <a:rPr lang="en-US" sz="1100" dirty="0" err="1"/>
              <a:t>için</a:t>
            </a:r>
            <a:r>
              <a:rPr lang="en-US" sz="1100" dirty="0"/>
              <a:t> </a:t>
            </a:r>
            <a:r>
              <a:rPr lang="en-US" sz="1100" dirty="0" err="1"/>
              <a:t>sanal</a:t>
            </a:r>
            <a:r>
              <a:rPr lang="en-US" sz="1100" dirty="0"/>
              <a:t> </a:t>
            </a:r>
            <a:r>
              <a:rPr lang="en-US" sz="1100" dirty="0" err="1"/>
              <a:t>grafikler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gösterge</a:t>
            </a:r>
            <a:r>
              <a:rPr lang="en-US" sz="1100" dirty="0"/>
              <a:t> </a:t>
            </a:r>
            <a:r>
              <a:rPr lang="en-US" sz="1100" dirty="0" err="1"/>
              <a:t>tabloları</a:t>
            </a:r>
            <a:r>
              <a:rPr lang="en-US" sz="1100" dirty="0"/>
              <a:t> </a:t>
            </a:r>
            <a:r>
              <a:rPr lang="en-US" sz="1100" dirty="0" err="1"/>
              <a:t>sunar</a:t>
            </a:r>
            <a:r>
              <a:rPr lang="en-US" sz="11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D4B6C-40A6-0D6E-5E15-BB126AAB37A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1100" dirty="0"/>
              <a:t>Kanban</a:t>
            </a:r>
            <a:endParaRPr lang="en-US" sz="1100"/>
          </a:p>
          <a:p>
            <a:pPr>
              <a:lnSpc>
                <a:spcPct val="120000"/>
              </a:lnSpc>
            </a:pPr>
            <a:r>
              <a:rPr lang="en-US" sz="1100" dirty="0"/>
              <a:t>Kanban, </a:t>
            </a:r>
            <a:r>
              <a:rPr lang="en-US" sz="1100" err="1"/>
              <a:t>yazılım</a:t>
            </a:r>
            <a:r>
              <a:rPr lang="en-US" sz="1100" dirty="0"/>
              <a:t> </a:t>
            </a:r>
            <a:r>
              <a:rPr lang="en-US" sz="1100" err="1"/>
              <a:t>geliştirme</a:t>
            </a:r>
            <a:r>
              <a:rPr lang="en-US" sz="1100" dirty="0"/>
              <a:t> </a:t>
            </a:r>
            <a:r>
              <a:rPr lang="en-US" sz="1100" err="1"/>
              <a:t>ekiplerinin</a:t>
            </a:r>
            <a:r>
              <a:rPr lang="en-US" sz="1100" dirty="0"/>
              <a:t> </a:t>
            </a:r>
            <a:r>
              <a:rPr lang="en-US" sz="1100" err="1"/>
              <a:t>işlerini</a:t>
            </a:r>
            <a:r>
              <a:rPr lang="en-US" sz="1100" dirty="0"/>
              <a:t> </a:t>
            </a:r>
            <a:r>
              <a:rPr lang="en-US" sz="1100" err="1"/>
              <a:t>yönetmek</a:t>
            </a:r>
            <a:r>
              <a:rPr lang="en-US" sz="1100" dirty="0"/>
              <a:t> </a:t>
            </a:r>
            <a:r>
              <a:rPr lang="en-US" sz="1100" err="1"/>
              <a:t>için</a:t>
            </a:r>
            <a:r>
              <a:rPr lang="en-US" sz="1100" dirty="0"/>
              <a:t> </a:t>
            </a:r>
            <a:r>
              <a:rPr lang="en-US" sz="1100" err="1"/>
              <a:t>kullanılan</a:t>
            </a:r>
            <a:r>
              <a:rPr lang="en-US" sz="1100" dirty="0"/>
              <a:t> </a:t>
            </a:r>
            <a:r>
              <a:rPr lang="en-US" sz="1100" err="1"/>
              <a:t>bir</a:t>
            </a:r>
            <a:r>
              <a:rPr lang="en-US" sz="1100" dirty="0"/>
              <a:t> </a:t>
            </a:r>
            <a:r>
              <a:rPr lang="en-US" sz="1100" err="1"/>
              <a:t>metodolojidir</a:t>
            </a:r>
            <a:r>
              <a:rPr lang="en-US" sz="1100" dirty="0"/>
              <a:t> </a:t>
            </a:r>
            <a:r>
              <a:rPr lang="en-US" sz="1100" err="1"/>
              <a:t>ve</a:t>
            </a:r>
            <a:r>
              <a:rPr lang="en-US" sz="1100" dirty="0"/>
              <a:t> </a:t>
            </a:r>
            <a:r>
              <a:rPr lang="en-US" sz="1100" err="1"/>
              <a:t>çevik</a:t>
            </a:r>
            <a:r>
              <a:rPr lang="en-US" sz="1100" dirty="0"/>
              <a:t> (agile) </a:t>
            </a:r>
            <a:r>
              <a:rPr lang="en-US" sz="1100" err="1"/>
              <a:t>yaklaşımlardan</a:t>
            </a:r>
            <a:r>
              <a:rPr lang="en-US" sz="1100" dirty="0"/>
              <a:t> </a:t>
            </a:r>
            <a:r>
              <a:rPr lang="en-US" sz="1100" err="1"/>
              <a:t>biridir</a:t>
            </a:r>
            <a:r>
              <a:rPr lang="en-US" sz="1100" dirty="0"/>
              <a:t>. Kanban, </a:t>
            </a:r>
            <a:r>
              <a:rPr lang="en-US" sz="1100" err="1"/>
              <a:t>görsel</a:t>
            </a:r>
            <a:r>
              <a:rPr lang="en-US" sz="1100" dirty="0"/>
              <a:t> </a:t>
            </a:r>
            <a:r>
              <a:rPr lang="en-US" sz="1100" err="1"/>
              <a:t>bir</a:t>
            </a:r>
            <a:r>
              <a:rPr lang="en-US" sz="1100" dirty="0"/>
              <a:t> </a:t>
            </a:r>
            <a:r>
              <a:rPr lang="en-US" sz="1100" err="1"/>
              <a:t>çalışma</a:t>
            </a:r>
            <a:r>
              <a:rPr lang="en-US" sz="1100" dirty="0"/>
              <a:t> </a:t>
            </a:r>
            <a:r>
              <a:rPr lang="en-US" sz="1100" err="1"/>
              <a:t>ortamı</a:t>
            </a:r>
            <a:r>
              <a:rPr lang="en-US" sz="1100" dirty="0"/>
              <a:t> </a:t>
            </a:r>
            <a:r>
              <a:rPr lang="en-US" sz="1100" err="1"/>
              <a:t>kullanarak</a:t>
            </a:r>
            <a:r>
              <a:rPr lang="en-US" sz="1100" dirty="0"/>
              <a:t> </a:t>
            </a:r>
            <a:r>
              <a:rPr lang="en-US" sz="1100" err="1"/>
              <a:t>iş</a:t>
            </a:r>
            <a:r>
              <a:rPr lang="en-US" sz="1100" dirty="0"/>
              <a:t> </a:t>
            </a:r>
            <a:r>
              <a:rPr lang="en-US" sz="1100" err="1"/>
              <a:t>akışını</a:t>
            </a:r>
            <a:r>
              <a:rPr lang="en-US" sz="1100" dirty="0"/>
              <a:t> optimize </a:t>
            </a:r>
            <a:r>
              <a:rPr lang="en-US" sz="1100" err="1"/>
              <a:t>etmeyi</a:t>
            </a:r>
            <a:r>
              <a:rPr lang="en-US" sz="1100" dirty="0"/>
              <a:t> </a:t>
            </a:r>
            <a:r>
              <a:rPr lang="en-US" sz="1100" err="1"/>
              <a:t>amaçlar</a:t>
            </a:r>
            <a:r>
              <a:rPr lang="en-US" sz="1100" dirty="0"/>
              <a:t>.</a:t>
            </a:r>
            <a:endParaRPr lang="en-US" sz="1100"/>
          </a:p>
          <a:p>
            <a:pPr>
              <a:lnSpc>
                <a:spcPct val="120000"/>
              </a:lnSpc>
            </a:pPr>
            <a:r>
              <a:rPr lang="en-US" sz="1100" err="1"/>
              <a:t>Kanban'ın</a:t>
            </a:r>
            <a:r>
              <a:rPr lang="en-US" sz="1100" dirty="0"/>
              <a:t> Temel </a:t>
            </a:r>
            <a:r>
              <a:rPr lang="en-US" sz="1100" err="1"/>
              <a:t>Özellikleri</a:t>
            </a:r>
            <a:r>
              <a:rPr lang="en-US" sz="1100" dirty="0"/>
              <a:t>:</a:t>
            </a:r>
            <a:endParaRPr lang="en-US" sz="1100"/>
          </a:p>
          <a:p>
            <a:pPr>
              <a:lnSpc>
                <a:spcPct val="120000"/>
              </a:lnSpc>
            </a:pPr>
            <a:r>
              <a:rPr lang="en-US" sz="1100" dirty="0"/>
              <a:t>Kanban Board: Kanban </a:t>
            </a:r>
            <a:r>
              <a:rPr lang="en-US" sz="1100" err="1"/>
              <a:t>board'u</a:t>
            </a:r>
            <a:r>
              <a:rPr lang="en-US" sz="1100" dirty="0"/>
              <a:t>, </a:t>
            </a:r>
            <a:r>
              <a:rPr lang="en-US" sz="1100" err="1"/>
              <a:t>genellikle</a:t>
            </a:r>
            <a:r>
              <a:rPr lang="en-US" sz="1100" dirty="0"/>
              <a:t> </a:t>
            </a:r>
            <a:r>
              <a:rPr lang="en-US" sz="1100" err="1"/>
              <a:t>fiziksel</a:t>
            </a:r>
            <a:r>
              <a:rPr lang="en-US" sz="1100" dirty="0"/>
              <a:t> </a:t>
            </a:r>
            <a:r>
              <a:rPr lang="en-US" sz="1100" err="1"/>
              <a:t>bir</a:t>
            </a:r>
            <a:r>
              <a:rPr lang="en-US" sz="1100" dirty="0"/>
              <a:t> </a:t>
            </a:r>
            <a:r>
              <a:rPr lang="en-US" sz="1100" err="1"/>
              <a:t>pano</a:t>
            </a:r>
            <a:r>
              <a:rPr lang="en-US" sz="1100" dirty="0"/>
              <a:t> </a:t>
            </a:r>
            <a:r>
              <a:rPr lang="en-US" sz="1100" err="1"/>
              <a:t>veya</a:t>
            </a:r>
            <a:r>
              <a:rPr lang="en-US" sz="1100" dirty="0"/>
              <a:t> </a:t>
            </a:r>
            <a:r>
              <a:rPr lang="en-US" sz="1100" err="1"/>
              <a:t>dijital</a:t>
            </a:r>
            <a:r>
              <a:rPr lang="en-US" sz="1100" dirty="0"/>
              <a:t> </a:t>
            </a:r>
            <a:r>
              <a:rPr lang="en-US" sz="1100" err="1"/>
              <a:t>bir</a:t>
            </a:r>
            <a:r>
              <a:rPr lang="en-US" sz="1100" dirty="0"/>
              <a:t> </a:t>
            </a:r>
            <a:r>
              <a:rPr lang="en-US" sz="1100" err="1"/>
              <a:t>araç</a:t>
            </a:r>
            <a:r>
              <a:rPr lang="en-US" sz="1100" dirty="0"/>
              <a:t> </a:t>
            </a:r>
            <a:r>
              <a:rPr lang="en-US" sz="1100" err="1"/>
              <a:t>üzerinde</a:t>
            </a:r>
            <a:r>
              <a:rPr lang="en-US" sz="1100" dirty="0"/>
              <a:t> </a:t>
            </a:r>
            <a:r>
              <a:rPr lang="en-US" sz="1100" err="1"/>
              <a:t>oluşturulur</a:t>
            </a:r>
            <a:r>
              <a:rPr lang="en-US" sz="1100" dirty="0"/>
              <a:t>.</a:t>
            </a:r>
            <a:endParaRPr lang="en-US" sz="1100"/>
          </a:p>
          <a:p>
            <a:pPr>
              <a:lnSpc>
                <a:spcPct val="120000"/>
              </a:lnSpc>
            </a:pPr>
            <a:r>
              <a:rPr lang="en-US" sz="1100" err="1"/>
              <a:t>Sütunlar</a:t>
            </a:r>
            <a:r>
              <a:rPr lang="en-US" sz="1100" dirty="0"/>
              <a:t>: Kanban </a:t>
            </a:r>
            <a:r>
              <a:rPr lang="en-US" sz="1100" err="1"/>
              <a:t>board'unda</a:t>
            </a:r>
            <a:r>
              <a:rPr lang="en-US" sz="1100" dirty="0"/>
              <a:t> </a:t>
            </a:r>
            <a:r>
              <a:rPr lang="en-US" sz="1100" err="1"/>
              <a:t>durumlarını</a:t>
            </a:r>
            <a:r>
              <a:rPr lang="en-US" sz="1100" dirty="0"/>
              <a:t> </a:t>
            </a:r>
            <a:r>
              <a:rPr lang="en-US" sz="1100" err="1"/>
              <a:t>göstermek</a:t>
            </a:r>
            <a:r>
              <a:rPr lang="en-US" sz="1100" dirty="0"/>
              <a:t> </a:t>
            </a:r>
            <a:r>
              <a:rPr lang="en-US" sz="1100" err="1"/>
              <a:t>için</a:t>
            </a:r>
            <a:r>
              <a:rPr lang="en-US" sz="1100" dirty="0"/>
              <a:t> </a:t>
            </a:r>
            <a:r>
              <a:rPr lang="en-US" sz="1100" err="1"/>
              <a:t>kartlar</a:t>
            </a:r>
            <a:r>
              <a:rPr lang="en-US" sz="1100" dirty="0"/>
              <a:t> </a:t>
            </a:r>
            <a:r>
              <a:rPr lang="en-US" sz="1100" err="1"/>
              <a:t>yerleştirilir</a:t>
            </a:r>
            <a:r>
              <a:rPr lang="en-US" sz="1100" dirty="0"/>
              <a:t>. Bu </a:t>
            </a:r>
            <a:r>
              <a:rPr lang="en-US" sz="1100" err="1"/>
              <a:t>kartlar</a:t>
            </a:r>
            <a:r>
              <a:rPr lang="en-US" sz="1100" dirty="0"/>
              <a:t> </a:t>
            </a:r>
            <a:r>
              <a:rPr lang="en-US" sz="1100" err="1"/>
              <a:t>genellikle</a:t>
            </a:r>
            <a:r>
              <a:rPr lang="en-US" sz="1100" dirty="0"/>
              <a:t> "To Do" (</a:t>
            </a:r>
            <a:r>
              <a:rPr lang="en-US" sz="1100" err="1"/>
              <a:t>Yapılacak</a:t>
            </a:r>
            <a:r>
              <a:rPr lang="en-US" sz="1100" dirty="0"/>
              <a:t>), "In Progress" (Devam </a:t>
            </a:r>
            <a:r>
              <a:rPr lang="en-US" sz="1100" err="1"/>
              <a:t>Ediyor</a:t>
            </a:r>
            <a:r>
              <a:rPr lang="en-US" sz="1100" dirty="0"/>
              <a:t>) </a:t>
            </a:r>
            <a:r>
              <a:rPr lang="en-US" sz="1100" err="1"/>
              <a:t>ve</a:t>
            </a:r>
            <a:r>
              <a:rPr lang="en-US" sz="1100" dirty="0"/>
              <a:t> "Done" (</a:t>
            </a:r>
            <a:r>
              <a:rPr lang="en-US" sz="1100" err="1"/>
              <a:t>Tamamlandı</a:t>
            </a:r>
            <a:r>
              <a:rPr lang="en-US" sz="1100" dirty="0"/>
              <a:t>) </a:t>
            </a:r>
            <a:r>
              <a:rPr lang="en-US" sz="1100" err="1"/>
              <a:t>gibi</a:t>
            </a:r>
            <a:r>
              <a:rPr lang="en-US" sz="1100" dirty="0"/>
              <a:t> </a:t>
            </a:r>
            <a:r>
              <a:rPr lang="en-US" sz="1100" err="1"/>
              <a:t>sütunlar</a:t>
            </a:r>
            <a:r>
              <a:rPr lang="en-US" sz="1100" dirty="0"/>
              <a:t> </a:t>
            </a:r>
            <a:r>
              <a:rPr lang="en-US" sz="1100" err="1"/>
              <a:t>arasında</a:t>
            </a:r>
            <a:r>
              <a:rPr lang="en-US" sz="1100" dirty="0"/>
              <a:t> </a:t>
            </a:r>
            <a:r>
              <a:rPr lang="en-US" sz="1100" err="1"/>
              <a:t>hareket</a:t>
            </a:r>
            <a:r>
              <a:rPr lang="en-US" sz="1100" dirty="0"/>
              <a:t> </a:t>
            </a:r>
            <a:r>
              <a:rPr lang="en-US" sz="1100" err="1"/>
              <a:t>eder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err="1"/>
              <a:t>Sınırlandırılmış</a:t>
            </a:r>
            <a:r>
              <a:rPr lang="en-US" sz="1100" dirty="0"/>
              <a:t> WIP (Work in Progress): Kanban, her </a:t>
            </a:r>
            <a:r>
              <a:rPr lang="en-US" sz="1100" err="1"/>
              <a:t>aşamadaki</a:t>
            </a:r>
            <a:r>
              <a:rPr lang="en-US" sz="1100" dirty="0"/>
              <a:t> kart </a:t>
            </a:r>
            <a:r>
              <a:rPr lang="en-US" sz="1100" err="1"/>
              <a:t>sayısını</a:t>
            </a:r>
            <a:r>
              <a:rPr lang="en-US" sz="1100" dirty="0"/>
              <a:t> </a:t>
            </a:r>
            <a:r>
              <a:rPr lang="en-US" sz="1100" err="1"/>
              <a:t>sınırlandırarak</a:t>
            </a:r>
            <a:r>
              <a:rPr lang="en-US" sz="1100" dirty="0"/>
              <a:t> </a:t>
            </a:r>
            <a:r>
              <a:rPr lang="en-US" sz="1100" err="1"/>
              <a:t>iş</a:t>
            </a:r>
            <a:r>
              <a:rPr lang="en-US" sz="1100" dirty="0"/>
              <a:t> </a:t>
            </a:r>
            <a:r>
              <a:rPr lang="en-US" sz="1100" err="1"/>
              <a:t>akışını</a:t>
            </a:r>
            <a:r>
              <a:rPr lang="en-US" sz="1100" dirty="0"/>
              <a:t> </a:t>
            </a:r>
            <a:r>
              <a:rPr lang="en-US" sz="1100" err="1"/>
              <a:t>kontrol</a:t>
            </a:r>
            <a:r>
              <a:rPr lang="en-US" sz="1100" dirty="0"/>
              <a:t> </a:t>
            </a:r>
            <a:r>
              <a:rPr lang="en-US" sz="1100" err="1"/>
              <a:t>etmeyi</a:t>
            </a:r>
            <a:r>
              <a:rPr lang="en-US" sz="1100" dirty="0"/>
              <a:t> </a:t>
            </a:r>
            <a:r>
              <a:rPr lang="en-US" sz="1100" err="1"/>
              <a:t>amaçlar</a:t>
            </a:r>
            <a:r>
              <a:rPr lang="en-US" sz="1100" dirty="0"/>
              <a:t>. Bu </a:t>
            </a:r>
            <a:r>
              <a:rPr lang="en-US" sz="1100" err="1"/>
              <a:t>sayede</a:t>
            </a:r>
            <a:r>
              <a:rPr lang="en-US" sz="1100" dirty="0"/>
              <a:t>, </a:t>
            </a:r>
            <a:r>
              <a:rPr lang="en-US" sz="1100" err="1"/>
              <a:t>ekiplerin</a:t>
            </a:r>
            <a:r>
              <a:rPr lang="en-US" sz="1100" dirty="0"/>
              <a:t> </a:t>
            </a:r>
            <a:r>
              <a:rPr lang="en-US" sz="1100" err="1"/>
              <a:t>aynı</a:t>
            </a:r>
            <a:r>
              <a:rPr lang="en-US" sz="1100" dirty="0"/>
              <a:t> </a:t>
            </a:r>
            <a:r>
              <a:rPr lang="en-US" sz="1100" err="1"/>
              <a:t>anda</a:t>
            </a:r>
            <a:r>
              <a:rPr lang="en-US" sz="1100" dirty="0"/>
              <a:t> </a:t>
            </a:r>
            <a:r>
              <a:rPr lang="en-US" sz="1100" err="1"/>
              <a:t>çok</a:t>
            </a:r>
            <a:r>
              <a:rPr lang="en-US" sz="1100" dirty="0"/>
              <a:t> </a:t>
            </a:r>
            <a:r>
              <a:rPr lang="en-US" sz="1100" err="1"/>
              <a:t>fazla</a:t>
            </a:r>
            <a:r>
              <a:rPr lang="en-US" sz="1100" dirty="0"/>
              <a:t> </a:t>
            </a:r>
            <a:r>
              <a:rPr lang="en-US" sz="1100" err="1"/>
              <a:t>işe</a:t>
            </a:r>
            <a:r>
              <a:rPr lang="en-US" sz="1100" dirty="0"/>
              <a:t> </a:t>
            </a:r>
            <a:r>
              <a:rPr lang="en-US" sz="1100" err="1"/>
              <a:t>başlamasını</a:t>
            </a:r>
            <a:r>
              <a:rPr lang="en-US" sz="1100" dirty="0"/>
              <a:t> </a:t>
            </a:r>
            <a:r>
              <a:rPr lang="en-US" sz="1100" err="1"/>
              <a:t>önler</a:t>
            </a:r>
            <a:r>
              <a:rPr lang="en-US" sz="1100" dirty="0"/>
              <a:t> </a:t>
            </a:r>
            <a:r>
              <a:rPr lang="en-US" sz="1100" err="1"/>
              <a:t>ve</a:t>
            </a:r>
            <a:r>
              <a:rPr lang="en-US" sz="1100" dirty="0"/>
              <a:t> </a:t>
            </a:r>
            <a:r>
              <a:rPr lang="en-US" sz="1100" err="1"/>
              <a:t>odaklanmalarını</a:t>
            </a:r>
            <a:r>
              <a:rPr lang="en-US" sz="1100" dirty="0"/>
              <a:t> </a:t>
            </a:r>
            <a:r>
              <a:rPr lang="en-US" sz="1100" err="1"/>
              <a:t>sağlar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100" err="1"/>
              <a:t>Sürekli</a:t>
            </a:r>
            <a:r>
              <a:rPr lang="en-US" sz="1100" dirty="0"/>
              <a:t> </a:t>
            </a:r>
            <a:r>
              <a:rPr lang="en-US" sz="1100" err="1"/>
              <a:t>Akış</a:t>
            </a:r>
            <a:r>
              <a:rPr lang="en-US" sz="1100" dirty="0"/>
              <a:t>: Kanban, </a:t>
            </a:r>
            <a:r>
              <a:rPr lang="en-US" sz="1100" err="1"/>
              <a:t>işlerin</a:t>
            </a:r>
            <a:r>
              <a:rPr lang="en-US" sz="1100" dirty="0"/>
              <a:t> </a:t>
            </a:r>
            <a:r>
              <a:rPr lang="en-US" sz="1100" err="1"/>
              <a:t>sürekli</a:t>
            </a:r>
            <a:r>
              <a:rPr lang="en-US" sz="1100" dirty="0"/>
              <a:t> </a:t>
            </a:r>
            <a:r>
              <a:rPr lang="en-US" sz="1100" err="1"/>
              <a:t>olarak</a:t>
            </a:r>
            <a:r>
              <a:rPr lang="en-US" sz="1100" dirty="0"/>
              <a:t> </a:t>
            </a:r>
            <a:r>
              <a:rPr lang="en-US" sz="1100" err="1"/>
              <a:t>akmasını</a:t>
            </a:r>
            <a:r>
              <a:rPr lang="en-US" sz="1100" dirty="0"/>
              <a:t> </a:t>
            </a:r>
            <a:r>
              <a:rPr lang="en-US" sz="1100" err="1"/>
              <a:t>ve</a:t>
            </a:r>
            <a:r>
              <a:rPr lang="en-US" sz="1100" dirty="0"/>
              <a:t> </a:t>
            </a:r>
            <a:r>
              <a:rPr lang="en-US" sz="1100" err="1"/>
              <a:t>teslim</a:t>
            </a:r>
            <a:r>
              <a:rPr lang="en-US" sz="1100" dirty="0"/>
              <a:t> </a:t>
            </a:r>
            <a:r>
              <a:rPr lang="en-US" sz="1100" err="1"/>
              <a:t>edilmesini</a:t>
            </a:r>
            <a:r>
              <a:rPr lang="en-US" sz="1100" dirty="0"/>
              <a:t> </a:t>
            </a:r>
            <a:r>
              <a:rPr lang="en-US" sz="1100" err="1"/>
              <a:t>hedefler</a:t>
            </a:r>
            <a:r>
              <a:rPr lang="en-US" sz="1100" dirty="0"/>
              <a:t>.</a:t>
            </a:r>
          </a:p>
          <a:p>
            <a:pPr>
              <a:lnSpc>
                <a:spcPct val="120000"/>
              </a:lnSpc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05C12-A227-1084-D562-DE1579EC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5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7223E-189D-E0B1-FB4F-5D2F0A5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00" y="-660727"/>
            <a:ext cx="10405174" cy="1326514"/>
          </a:xfrm>
        </p:spPr>
        <p:txBody>
          <a:bodyPr/>
          <a:lstStyle/>
          <a:p>
            <a:r>
              <a:rPr lang="en-US" dirty="0">
                <a:cs typeface="Posterama"/>
              </a:rPr>
              <a:t> </a:t>
            </a:r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51: </a:t>
            </a:r>
            <a:r>
              <a:rPr lang="en-US" dirty="0" err="1">
                <a:cs typeface="Posterama"/>
              </a:rPr>
              <a:t>devops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nedır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sureclerı</a:t>
            </a:r>
            <a:r>
              <a:rPr lang="en-US" dirty="0">
                <a:cs typeface="Posterama"/>
              </a:rPr>
              <a:t> </a:t>
            </a:r>
            <a:r>
              <a:rPr lang="en-US" dirty="0" err="1">
                <a:cs typeface="Posterama"/>
              </a:rPr>
              <a:t>nelerdır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E6641-6C38-B66C-8E21-3BE6491A9F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51272" y="664293"/>
            <a:ext cx="4887594" cy="36877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200" dirty="0"/>
              <a:t>DevOps Nedir?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DevOps, </a:t>
            </a:r>
            <a:r>
              <a:rPr lang="en-US" sz="1200" err="1"/>
              <a:t>yazılım</a:t>
            </a:r>
            <a:r>
              <a:rPr lang="en-US" sz="1200" dirty="0"/>
              <a:t> </a:t>
            </a:r>
            <a:r>
              <a:rPr lang="en-US" sz="1200" err="1"/>
              <a:t>geliştirme</a:t>
            </a:r>
            <a:r>
              <a:rPr lang="en-US" sz="1200" dirty="0"/>
              <a:t> (Dev) </a:t>
            </a:r>
            <a:r>
              <a:rPr lang="en-US" sz="1200" err="1"/>
              <a:t>ve</a:t>
            </a:r>
            <a:r>
              <a:rPr lang="en-US" sz="1200" dirty="0"/>
              <a:t> IT </a:t>
            </a:r>
            <a:r>
              <a:rPr lang="en-US" sz="1200" err="1"/>
              <a:t>operasyonları</a:t>
            </a:r>
            <a:r>
              <a:rPr lang="en-US" sz="1200" dirty="0"/>
              <a:t> (Ops) </a:t>
            </a:r>
            <a:r>
              <a:rPr lang="en-US" sz="1200" err="1"/>
              <a:t>ekiplerinin</a:t>
            </a:r>
            <a:r>
              <a:rPr lang="en-US" sz="1200" dirty="0"/>
              <a:t> </a:t>
            </a:r>
            <a:r>
              <a:rPr lang="en-US" sz="1200" err="1"/>
              <a:t>birlikte</a:t>
            </a:r>
            <a:r>
              <a:rPr lang="en-US" sz="1200" dirty="0"/>
              <a:t> </a:t>
            </a:r>
            <a:r>
              <a:rPr lang="en-US" sz="1200" err="1"/>
              <a:t>çalışmasını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iletişim</a:t>
            </a:r>
            <a:r>
              <a:rPr lang="en-US" sz="1200" dirty="0"/>
              <a:t> </a:t>
            </a:r>
            <a:r>
              <a:rPr lang="en-US" sz="1200" err="1"/>
              <a:t>kurmasını</a:t>
            </a:r>
            <a:r>
              <a:rPr lang="en-US" sz="1200" dirty="0"/>
              <a:t> </a:t>
            </a:r>
            <a:r>
              <a:rPr lang="en-US" sz="1200" err="1"/>
              <a:t>vurgulayan</a:t>
            </a:r>
            <a:r>
              <a:rPr lang="en-US" sz="1200" dirty="0"/>
              <a:t> </a:t>
            </a:r>
            <a:r>
              <a:rPr lang="en-US" sz="1200" err="1"/>
              <a:t>bir</a:t>
            </a:r>
            <a:r>
              <a:rPr lang="en-US" sz="1200" dirty="0"/>
              <a:t> </a:t>
            </a:r>
            <a:r>
              <a:rPr lang="en-US" sz="1200" err="1"/>
              <a:t>kültür</a:t>
            </a:r>
            <a:r>
              <a:rPr lang="en-US" sz="1200" dirty="0"/>
              <a:t>, </a:t>
            </a:r>
            <a:r>
              <a:rPr lang="en-US" sz="1200" err="1"/>
              <a:t>pratik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araç</a:t>
            </a:r>
            <a:r>
              <a:rPr lang="en-US" sz="1200" dirty="0"/>
              <a:t> </a:t>
            </a:r>
            <a:r>
              <a:rPr lang="en-US" sz="1200" err="1"/>
              <a:t>setidir</a:t>
            </a:r>
            <a:r>
              <a:rPr lang="en-US" sz="1200" dirty="0"/>
              <a:t>. </a:t>
            </a:r>
            <a:r>
              <a:rPr lang="en-US" sz="1200" err="1"/>
              <a:t>DevOps'un</a:t>
            </a:r>
            <a:r>
              <a:rPr lang="en-US" sz="1200" dirty="0"/>
              <a:t> </a:t>
            </a:r>
            <a:r>
              <a:rPr lang="en-US" sz="1200" err="1"/>
              <a:t>temel</a:t>
            </a:r>
            <a:r>
              <a:rPr lang="en-US" sz="1200" dirty="0"/>
              <a:t> </a:t>
            </a:r>
            <a:r>
              <a:rPr lang="en-US" sz="1200" err="1"/>
              <a:t>amacı</a:t>
            </a:r>
            <a:r>
              <a:rPr lang="en-US" sz="1200" dirty="0"/>
              <a:t>, </a:t>
            </a:r>
            <a:r>
              <a:rPr lang="en-US" sz="1200" err="1"/>
              <a:t>yazılımı</a:t>
            </a:r>
            <a:r>
              <a:rPr lang="en-US" sz="1200" dirty="0"/>
              <a:t> </a:t>
            </a:r>
            <a:r>
              <a:rPr lang="en-US" sz="1200" err="1"/>
              <a:t>daha</a:t>
            </a:r>
            <a:r>
              <a:rPr lang="en-US" sz="1200" dirty="0"/>
              <a:t> </a:t>
            </a:r>
            <a:r>
              <a:rPr lang="en-US" sz="1200" err="1"/>
              <a:t>hızlı</a:t>
            </a:r>
            <a:r>
              <a:rPr lang="en-US" sz="1200" dirty="0"/>
              <a:t>, </a:t>
            </a:r>
            <a:r>
              <a:rPr lang="en-US" sz="1200" err="1"/>
              <a:t>daha</a:t>
            </a:r>
            <a:r>
              <a:rPr lang="en-US" sz="1200" dirty="0"/>
              <a:t> </a:t>
            </a:r>
            <a:r>
              <a:rPr lang="en-US" sz="1200" err="1"/>
              <a:t>güvenilir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daha</a:t>
            </a:r>
            <a:r>
              <a:rPr lang="en-US" sz="1200" dirty="0"/>
              <a:t> </a:t>
            </a:r>
            <a:r>
              <a:rPr lang="en-US" sz="1200" err="1"/>
              <a:t>yüksek</a:t>
            </a:r>
            <a:r>
              <a:rPr lang="en-US" sz="1200" dirty="0"/>
              <a:t> </a:t>
            </a:r>
            <a:r>
              <a:rPr lang="en-US" sz="1200" err="1"/>
              <a:t>kalitede</a:t>
            </a:r>
            <a:r>
              <a:rPr lang="en-US" sz="1200" dirty="0"/>
              <a:t> </a:t>
            </a:r>
            <a:r>
              <a:rPr lang="en-US" sz="1200" err="1"/>
              <a:t>müşterilere</a:t>
            </a:r>
            <a:r>
              <a:rPr lang="en-US" sz="1200" dirty="0"/>
              <a:t> </a:t>
            </a:r>
            <a:r>
              <a:rPr lang="en-US" sz="1200" err="1"/>
              <a:t>sunmaktır</a:t>
            </a:r>
            <a:r>
              <a:rPr lang="en-US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200" err="1"/>
              <a:t>DevOps'un</a:t>
            </a:r>
            <a:r>
              <a:rPr lang="en-US" sz="1200" dirty="0"/>
              <a:t> Temel </a:t>
            </a:r>
            <a:r>
              <a:rPr lang="en-US" sz="1200" err="1"/>
              <a:t>Prensipleri</a:t>
            </a:r>
            <a:r>
              <a:rPr lang="en-US" sz="1200" dirty="0"/>
              <a:t>:</a:t>
            </a:r>
          </a:p>
          <a:p>
            <a:pPr>
              <a:lnSpc>
                <a:spcPct val="110000"/>
              </a:lnSpc>
            </a:pPr>
            <a:r>
              <a:rPr lang="en-US" sz="1200" err="1"/>
              <a:t>Sürekli</a:t>
            </a:r>
            <a:r>
              <a:rPr lang="en-US" sz="1200" dirty="0"/>
              <a:t> </a:t>
            </a:r>
            <a:r>
              <a:rPr lang="en-US" sz="1200" err="1"/>
              <a:t>Entegrasyon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Sürekli</a:t>
            </a:r>
            <a:r>
              <a:rPr lang="en-US" sz="1200" dirty="0"/>
              <a:t> </a:t>
            </a:r>
            <a:r>
              <a:rPr lang="en-US" sz="1200" err="1"/>
              <a:t>Teslimat</a:t>
            </a:r>
            <a:r>
              <a:rPr lang="en-US" sz="1200" dirty="0"/>
              <a:t> (CI/CD): </a:t>
            </a:r>
            <a:r>
              <a:rPr lang="en-US" sz="1200" err="1"/>
              <a:t>Kod</a:t>
            </a:r>
            <a:r>
              <a:rPr lang="en-US" sz="1200" dirty="0"/>
              <a:t> </a:t>
            </a:r>
            <a:r>
              <a:rPr lang="en-US" sz="1200" err="1"/>
              <a:t>değişikliklerinin</a:t>
            </a:r>
            <a:r>
              <a:rPr lang="en-US" sz="1200" dirty="0"/>
              <a:t> </a:t>
            </a:r>
            <a:r>
              <a:rPr lang="en-US" sz="1200" err="1"/>
              <a:t>otomatik</a:t>
            </a:r>
            <a:r>
              <a:rPr lang="en-US" sz="1200" dirty="0"/>
              <a:t> </a:t>
            </a:r>
            <a:r>
              <a:rPr lang="en-US" sz="1200" err="1"/>
              <a:t>olarak</a:t>
            </a:r>
            <a:r>
              <a:rPr lang="en-US" sz="1200" dirty="0"/>
              <a:t> test </a:t>
            </a:r>
            <a:r>
              <a:rPr lang="en-US" sz="1200" err="1"/>
              <a:t>edilmesi</a:t>
            </a:r>
            <a:r>
              <a:rPr lang="en-US" sz="1200" dirty="0"/>
              <a:t>, </a:t>
            </a:r>
            <a:r>
              <a:rPr lang="en-US" sz="1200" err="1"/>
              <a:t>derlenmesi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dağıtılması</a:t>
            </a:r>
            <a:r>
              <a:rPr lang="en-US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200" err="1"/>
              <a:t>Altyapı</a:t>
            </a:r>
            <a:r>
              <a:rPr lang="en-US" sz="1200" dirty="0"/>
              <a:t> </a:t>
            </a:r>
            <a:r>
              <a:rPr lang="en-US" sz="1200" err="1"/>
              <a:t>Otomasyonu</a:t>
            </a:r>
            <a:r>
              <a:rPr lang="en-US" sz="1200" dirty="0"/>
              <a:t>: Manuel </a:t>
            </a:r>
            <a:r>
              <a:rPr lang="en-US" sz="1200" err="1"/>
              <a:t>işlemleri</a:t>
            </a:r>
            <a:r>
              <a:rPr lang="en-US" sz="1200" dirty="0"/>
              <a:t> </a:t>
            </a:r>
            <a:r>
              <a:rPr lang="en-US" sz="1200" err="1"/>
              <a:t>otomatikleştirerek</a:t>
            </a:r>
            <a:r>
              <a:rPr lang="en-US" sz="1200" dirty="0"/>
              <a:t> </a:t>
            </a:r>
            <a:r>
              <a:rPr lang="en-US" sz="1200" err="1"/>
              <a:t>altyapının</a:t>
            </a:r>
            <a:r>
              <a:rPr lang="en-US" sz="1200" dirty="0"/>
              <a:t> </a:t>
            </a:r>
            <a:r>
              <a:rPr lang="en-US" sz="1200" err="1"/>
              <a:t>daha</a:t>
            </a:r>
            <a:r>
              <a:rPr lang="en-US" sz="1200" dirty="0"/>
              <a:t> </a:t>
            </a:r>
            <a:r>
              <a:rPr lang="en-US" sz="1200" err="1"/>
              <a:t>hızlı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daha</a:t>
            </a:r>
            <a:r>
              <a:rPr lang="en-US" sz="1200" dirty="0"/>
              <a:t> </a:t>
            </a:r>
            <a:r>
              <a:rPr lang="en-US" sz="1200" err="1"/>
              <a:t>güvenilir</a:t>
            </a:r>
            <a:r>
              <a:rPr lang="en-US" sz="1200" dirty="0"/>
              <a:t> </a:t>
            </a:r>
            <a:r>
              <a:rPr lang="en-US" sz="1200" err="1"/>
              <a:t>bir</a:t>
            </a:r>
            <a:r>
              <a:rPr lang="en-US" sz="1200" dirty="0"/>
              <a:t> </a:t>
            </a:r>
            <a:r>
              <a:rPr lang="en-US" sz="1200" err="1"/>
              <a:t>şekilde</a:t>
            </a:r>
            <a:r>
              <a:rPr lang="en-US" sz="1200" dirty="0"/>
              <a:t> provision (</a:t>
            </a:r>
            <a:r>
              <a:rPr lang="en-US" sz="1200" err="1"/>
              <a:t>hazırlama</a:t>
            </a:r>
            <a:r>
              <a:rPr lang="en-US" sz="1200" dirty="0"/>
              <a:t>)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yönetilmesi</a:t>
            </a:r>
            <a:r>
              <a:rPr lang="en-US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200" err="1"/>
              <a:t>Kültür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İletişim</a:t>
            </a:r>
            <a:r>
              <a:rPr lang="en-US" sz="1200" dirty="0"/>
              <a:t>: </a:t>
            </a:r>
            <a:r>
              <a:rPr lang="en-US" sz="1200" err="1"/>
              <a:t>Yazılım</a:t>
            </a:r>
            <a:r>
              <a:rPr lang="en-US" sz="1200" dirty="0"/>
              <a:t> </a:t>
            </a:r>
            <a:r>
              <a:rPr lang="en-US" sz="1200" err="1"/>
              <a:t>geliştirme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IT </a:t>
            </a:r>
            <a:r>
              <a:rPr lang="en-US" sz="1200" err="1"/>
              <a:t>operasyonları</a:t>
            </a:r>
            <a:r>
              <a:rPr lang="en-US" sz="1200" dirty="0"/>
              <a:t> </a:t>
            </a:r>
            <a:r>
              <a:rPr lang="en-US" sz="1200" err="1"/>
              <a:t>ekipleri</a:t>
            </a:r>
            <a:r>
              <a:rPr lang="en-US" sz="1200" dirty="0"/>
              <a:t> </a:t>
            </a:r>
            <a:r>
              <a:rPr lang="en-US" sz="1200" err="1"/>
              <a:t>arasında</a:t>
            </a:r>
            <a:r>
              <a:rPr lang="en-US" sz="1200" dirty="0"/>
              <a:t> </a:t>
            </a:r>
            <a:r>
              <a:rPr lang="en-US" sz="1200" err="1"/>
              <a:t>açık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şeffaf</a:t>
            </a:r>
            <a:r>
              <a:rPr lang="en-US" sz="1200" dirty="0"/>
              <a:t> </a:t>
            </a:r>
            <a:r>
              <a:rPr lang="en-US" sz="1200" err="1"/>
              <a:t>iletişimin</a:t>
            </a:r>
            <a:r>
              <a:rPr lang="en-US" sz="1200" dirty="0"/>
              <a:t> </a:t>
            </a:r>
            <a:r>
              <a:rPr lang="en-US" sz="1200" err="1"/>
              <a:t>teşvik</a:t>
            </a:r>
            <a:r>
              <a:rPr lang="en-US" sz="1200" dirty="0"/>
              <a:t> </a:t>
            </a:r>
            <a:r>
              <a:rPr lang="en-US" sz="1200" err="1"/>
              <a:t>edilmesi</a:t>
            </a:r>
            <a:r>
              <a:rPr lang="en-US" sz="12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200" err="1"/>
              <a:t>İzleme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Geri </a:t>
            </a:r>
            <a:r>
              <a:rPr lang="en-US" sz="1200" err="1"/>
              <a:t>Bildirim</a:t>
            </a:r>
            <a:r>
              <a:rPr lang="en-US" sz="1200" dirty="0"/>
              <a:t>: </a:t>
            </a:r>
            <a:r>
              <a:rPr lang="en-US" sz="1200" err="1"/>
              <a:t>Süreçlerin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sistemlerin</a:t>
            </a:r>
            <a:r>
              <a:rPr lang="en-US" sz="1200" dirty="0"/>
              <a:t> </a:t>
            </a:r>
            <a:r>
              <a:rPr lang="en-US" sz="1200" err="1"/>
              <a:t>performansının</a:t>
            </a:r>
            <a:r>
              <a:rPr lang="en-US" sz="1200" dirty="0"/>
              <a:t> </a:t>
            </a:r>
            <a:r>
              <a:rPr lang="en-US" sz="1200" err="1"/>
              <a:t>izlenmesi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geri</a:t>
            </a:r>
            <a:r>
              <a:rPr lang="en-US" sz="1200" dirty="0"/>
              <a:t> </a:t>
            </a:r>
            <a:r>
              <a:rPr lang="en-US" sz="1200" err="1"/>
              <a:t>bildirimin</a:t>
            </a:r>
            <a:r>
              <a:rPr lang="en-US" sz="1200" dirty="0"/>
              <a:t> </a:t>
            </a:r>
            <a:r>
              <a:rPr lang="en-US" sz="1200" err="1"/>
              <a:t>sürekli</a:t>
            </a:r>
            <a:r>
              <a:rPr lang="en-US" sz="1200" dirty="0"/>
              <a:t> </a:t>
            </a:r>
            <a:r>
              <a:rPr lang="en-US" sz="1200" err="1"/>
              <a:t>olarak</a:t>
            </a:r>
            <a:r>
              <a:rPr lang="en-US" sz="1200" dirty="0"/>
              <a:t> </a:t>
            </a:r>
            <a:r>
              <a:rPr lang="en-US" sz="1200" err="1"/>
              <a:t>toplanması</a:t>
            </a:r>
            <a:r>
              <a:rPr lang="en-US" sz="1200" dirty="0"/>
              <a:t> </a:t>
            </a:r>
            <a:r>
              <a:rPr lang="en-US" sz="1200" err="1"/>
              <a:t>ve</a:t>
            </a:r>
            <a:r>
              <a:rPr lang="en-US" sz="1200" dirty="0"/>
              <a:t> </a:t>
            </a:r>
            <a:r>
              <a:rPr lang="en-US" sz="1200" err="1"/>
              <a:t>uygulanması</a:t>
            </a:r>
            <a:r>
              <a:rPr lang="en-US" sz="1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EEE12-3D42-34AC-DC2E-8FF4AF829B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3739" y="664293"/>
            <a:ext cx="4887594" cy="354398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DevOps </a:t>
            </a:r>
            <a:r>
              <a:rPr lang="en-US" sz="1050" err="1"/>
              <a:t>Süreçleri</a:t>
            </a:r>
            <a:r>
              <a:rPr lang="en-US" sz="105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DevOps, </a:t>
            </a:r>
            <a:r>
              <a:rPr lang="en-US" sz="1050" err="1"/>
              <a:t>tek</a:t>
            </a:r>
            <a:r>
              <a:rPr lang="en-US" sz="1050" dirty="0"/>
              <a:t> </a:t>
            </a:r>
            <a:r>
              <a:rPr lang="en-US" sz="1050" err="1"/>
              <a:t>bir</a:t>
            </a:r>
            <a:r>
              <a:rPr lang="en-US" sz="1050" dirty="0"/>
              <a:t> </a:t>
            </a:r>
            <a:r>
              <a:rPr lang="en-US" sz="1050" err="1"/>
              <a:t>sabit</a:t>
            </a:r>
            <a:r>
              <a:rPr lang="en-US" sz="1050" dirty="0"/>
              <a:t> </a:t>
            </a:r>
            <a:r>
              <a:rPr lang="en-US" sz="1050" err="1"/>
              <a:t>süreçten</a:t>
            </a:r>
            <a:r>
              <a:rPr lang="en-US" sz="1050" dirty="0"/>
              <a:t> </a:t>
            </a:r>
            <a:r>
              <a:rPr lang="en-US" sz="1050" err="1"/>
              <a:t>ziyade</a:t>
            </a:r>
            <a:r>
              <a:rPr lang="en-US" sz="1050" dirty="0"/>
              <a:t>, </a:t>
            </a:r>
            <a:r>
              <a:rPr lang="en-US" sz="1050" err="1"/>
              <a:t>birbirleriyle</a:t>
            </a:r>
            <a:r>
              <a:rPr lang="en-US" sz="1050" dirty="0"/>
              <a:t> </a:t>
            </a:r>
            <a:r>
              <a:rPr lang="en-US" sz="1050" err="1"/>
              <a:t>bağlantılı</a:t>
            </a:r>
            <a:r>
              <a:rPr lang="en-US" sz="1050" dirty="0"/>
              <a:t> </a:t>
            </a:r>
            <a:r>
              <a:rPr lang="en-US" sz="1050" err="1"/>
              <a:t>bir</a:t>
            </a:r>
            <a:r>
              <a:rPr lang="en-US" sz="1050" dirty="0"/>
              <a:t> dizi </a:t>
            </a:r>
            <a:r>
              <a:rPr lang="en-US" sz="1050" err="1"/>
              <a:t>uygulamadan</a:t>
            </a:r>
            <a:r>
              <a:rPr lang="en-US" sz="1050" dirty="0"/>
              <a:t> </a:t>
            </a:r>
            <a:r>
              <a:rPr lang="en-US" sz="1050" err="1"/>
              <a:t>oluşur</a:t>
            </a:r>
            <a:r>
              <a:rPr lang="en-US" sz="1050" dirty="0"/>
              <a:t>. En </a:t>
            </a:r>
            <a:r>
              <a:rPr lang="en-US" sz="1050" err="1"/>
              <a:t>yaygın</a:t>
            </a:r>
            <a:r>
              <a:rPr lang="en-US" sz="1050" dirty="0"/>
              <a:t> DevOps </a:t>
            </a:r>
            <a:r>
              <a:rPr lang="en-US" sz="1050" err="1"/>
              <a:t>süreçlerinden</a:t>
            </a:r>
            <a:r>
              <a:rPr lang="en-US" sz="1050" dirty="0"/>
              <a:t> </a:t>
            </a:r>
            <a:r>
              <a:rPr lang="en-US" sz="1050" err="1"/>
              <a:t>bazıları</a:t>
            </a:r>
            <a:r>
              <a:rPr lang="en-US" sz="1050" dirty="0"/>
              <a:t> </a:t>
            </a:r>
            <a:r>
              <a:rPr lang="en-US" sz="1050" err="1"/>
              <a:t>şunlardır</a:t>
            </a:r>
            <a:r>
              <a:rPr lang="en-US" sz="105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1. </a:t>
            </a:r>
            <a:r>
              <a:rPr lang="en-US" sz="1050" err="1"/>
              <a:t>Sürekli</a:t>
            </a:r>
            <a:r>
              <a:rPr lang="en-US" sz="1050" dirty="0"/>
              <a:t> </a:t>
            </a:r>
            <a:r>
              <a:rPr lang="en-US" sz="1050" err="1"/>
              <a:t>Entegrasyon</a:t>
            </a:r>
            <a:r>
              <a:rPr lang="en-US" sz="1050" dirty="0"/>
              <a:t> </a:t>
            </a:r>
            <a:r>
              <a:rPr lang="en-US" sz="1050" err="1"/>
              <a:t>ve</a:t>
            </a:r>
            <a:r>
              <a:rPr lang="en-US" sz="1050" dirty="0"/>
              <a:t> </a:t>
            </a:r>
            <a:r>
              <a:rPr lang="en-US" sz="1050" err="1"/>
              <a:t>Sürekli</a:t>
            </a:r>
            <a:r>
              <a:rPr lang="en-US" sz="1050" dirty="0"/>
              <a:t> </a:t>
            </a:r>
            <a:r>
              <a:rPr lang="en-US" sz="1050" err="1"/>
              <a:t>Teslimat</a:t>
            </a:r>
            <a:r>
              <a:rPr lang="en-US" sz="1050" dirty="0"/>
              <a:t> (CI/CD):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Kod</a:t>
            </a:r>
            <a:r>
              <a:rPr lang="en-US" sz="1050" dirty="0"/>
              <a:t> </a:t>
            </a:r>
            <a:r>
              <a:rPr lang="en-US" sz="1050" err="1"/>
              <a:t>değişiklikleri</a:t>
            </a:r>
            <a:r>
              <a:rPr lang="en-US" sz="1050" dirty="0"/>
              <a:t> her </a:t>
            </a:r>
            <a:r>
              <a:rPr lang="en-US" sz="1050" err="1"/>
              <a:t>seferinde</a:t>
            </a:r>
            <a:r>
              <a:rPr lang="en-US" sz="1050" dirty="0"/>
              <a:t> </a:t>
            </a:r>
            <a:r>
              <a:rPr lang="en-US" sz="1050" err="1"/>
              <a:t>bir</a:t>
            </a:r>
            <a:r>
              <a:rPr lang="en-US" sz="1050" dirty="0"/>
              <a:t> </a:t>
            </a:r>
            <a:r>
              <a:rPr lang="en-US" sz="1050" err="1"/>
              <a:t>sürüm</a:t>
            </a:r>
            <a:r>
              <a:rPr lang="en-US" sz="1050" dirty="0"/>
              <a:t> </a:t>
            </a:r>
            <a:r>
              <a:rPr lang="en-US" sz="1050" err="1"/>
              <a:t>kontrol</a:t>
            </a:r>
            <a:r>
              <a:rPr lang="en-US" sz="1050" dirty="0"/>
              <a:t> </a:t>
            </a:r>
            <a:r>
              <a:rPr lang="en-US" sz="1050" err="1"/>
              <a:t>sistemine</a:t>
            </a:r>
            <a:r>
              <a:rPr lang="en-US" sz="1050" dirty="0"/>
              <a:t> (</a:t>
            </a:r>
            <a:r>
              <a:rPr lang="en-US" sz="1050" err="1"/>
              <a:t>örneğin</a:t>
            </a:r>
            <a:r>
              <a:rPr lang="en-US" sz="1050" dirty="0"/>
              <a:t> Git) </a:t>
            </a:r>
            <a:r>
              <a:rPr lang="en-US" sz="1050" err="1"/>
              <a:t>kaydedilir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Kod</a:t>
            </a:r>
            <a:r>
              <a:rPr lang="en-US" sz="1050" dirty="0"/>
              <a:t> </a:t>
            </a:r>
            <a:r>
              <a:rPr lang="en-US" sz="1050" err="1"/>
              <a:t>değişiklikleri</a:t>
            </a:r>
            <a:r>
              <a:rPr lang="en-US" sz="1050" dirty="0"/>
              <a:t> </a:t>
            </a:r>
            <a:r>
              <a:rPr lang="en-US" sz="1050" err="1"/>
              <a:t>otomatik</a:t>
            </a:r>
            <a:r>
              <a:rPr lang="en-US" sz="1050" dirty="0"/>
              <a:t> </a:t>
            </a:r>
            <a:r>
              <a:rPr lang="en-US" sz="1050" err="1"/>
              <a:t>olarak</a:t>
            </a:r>
            <a:r>
              <a:rPr lang="en-US" sz="1050" dirty="0"/>
              <a:t> test </a:t>
            </a:r>
            <a:r>
              <a:rPr lang="en-US" sz="1050" err="1"/>
              <a:t>edilir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Testler</a:t>
            </a:r>
            <a:r>
              <a:rPr lang="en-US" sz="1050" dirty="0"/>
              <a:t> </a:t>
            </a:r>
            <a:r>
              <a:rPr lang="en-US" sz="1050" err="1"/>
              <a:t>başarılı</a:t>
            </a:r>
            <a:r>
              <a:rPr lang="en-US" sz="1050" dirty="0"/>
              <a:t> </a:t>
            </a:r>
            <a:r>
              <a:rPr lang="en-US" sz="1050" err="1"/>
              <a:t>olursa</a:t>
            </a:r>
            <a:r>
              <a:rPr lang="en-US" sz="1050" dirty="0"/>
              <a:t>, </a:t>
            </a:r>
            <a:r>
              <a:rPr lang="en-US" sz="1050" err="1"/>
              <a:t>kod</a:t>
            </a:r>
            <a:r>
              <a:rPr lang="en-US" sz="1050" dirty="0"/>
              <a:t> </a:t>
            </a:r>
            <a:r>
              <a:rPr lang="en-US" sz="1050" err="1"/>
              <a:t>otomatik</a:t>
            </a:r>
            <a:r>
              <a:rPr lang="en-US" sz="1050" dirty="0"/>
              <a:t> </a:t>
            </a:r>
            <a:r>
              <a:rPr lang="en-US" sz="1050" err="1"/>
              <a:t>olarak</a:t>
            </a:r>
            <a:r>
              <a:rPr lang="en-US" sz="1050" dirty="0"/>
              <a:t> </a:t>
            </a:r>
            <a:r>
              <a:rPr lang="en-US" sz="1050" err="1"/>
              <a:t>derlenir</a:t>
            </a:r>
            <a:r>
              <a:rPr lang="en-US" sz="1050" dirty="0"/>
              <a:t> </a:t>
            </a:r>
            <a:r>
              <a:rPr lang="en-US" sz="1050" err="1"/>
              <a:t>ve</a:t>
            </a:r>
            <a:r>
              <a:rPr lang="en-US" sz="1050" dirty="0"/>
              <a:t> </a:t>
            </a:r>
            <a:r>
              <a:rPr lang="en-US" sz="1050" err="1"/>
              <a:t>dağıtım</a:t>
            </a:r>
            <a:r>
              <a:rPr lang="en-US" sz="1050" dirty="0"/>
              <a:t> </a:t>
            </a:r>
            <a:r>
              <a:rPr lang="en-US" sz="1050" err="1"/>
              <a:t>ortamına</a:t>
            </a:r>
            <a:r>
              <a:rPr lang="en-US" sz="1050" dirty="0"/>
              <a:t> </a:t>
            </a:r>
            <a:r>
              <a:rPr lang="en-US" sz="1050" err="1"/>
              <a:t>gönderilir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Dağıtım</a:t>
            </a:r>
            <a:r>
              <a:rPr lang="en-US" sz="1050" dirty="0"/>
              <a:t> </a:t>
            </a:r>
            <a:r>
              <a:rPr lang="en-US" sz="1050" err="1"/>
              <a:t>ortamında</a:t>
            </a:r>
            <a:r>
              <a:rPr lang="en-US" sz="1050" dirty="0"/>
              <a:t> da </a:t>
            </a:r>
            <a:r>
              <a:rPr lang="en-US" sz="1050" err="1"/>
              <a:t>testler</a:t>
            </a:r>
            <a:r>
              <a:rPr lang="en-US" sz="1050" dirty="0"/>
              <a:t> </a:t>
            </a:r>
            <a:r>
              <a:rPr lang="en-US" sz="1050" err="1"/>
              <a:t>başarılı</a:t>
            </a:r>
            <a:r>
              <a:rPr lang="en-US" sz="1050" dirty="0"/>
              <a:t> </a:t>
            </a:r>
            <a:r>
              <a:rPr lang="en-US" sz="1050" err="1"/>
              <a:t>olursa</a:t>
            </a:r>
            <a:r>
              <a:rPr lang="en-US" sz="1050" dirty="0"/>
              <a:t>, </a:t>
            </a:r>
            <a:r>
              <a:rPr lang="en-US" sz="1050" err="1"/>
              <a:t>kod</a:t>
            </a:r>
            <a:r>
              <a:rPr lang="en-US" sz="1050" dirty="0"/>
              <a:t> </a:t>
            </a:r>
            <a:r>
              <a:rPr lang="en-US" sz="1050" err="1"/>
              <a:t>üretim</a:t>
            </a:r>
            <a:r>
              <a:rPr lang="en-US" sz="1050" dirty="0"/>
              <a:t> </a:t>
            </a:r>
            <a:r>
              <a:rPr lang="en-US" sz="1050" err="1"/>
              <a:t>ortamına</a:t>
            </a:r>
            <a:r>
              <a:rPr lang="en-US" sz="1050" dirty="0"/>
              <a:t> </a:t>
            </a:r>
            <a:r>
              <a:rPr lang="en-US" sz="1050" err="1"/>
              <a:t>dağıtılır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2. </a:t>
            </a:r>
            <a:r>
              <a:rPr lang="en-US" sz="1050" err="1"/>
              <a:t>Altyapı</a:t>
            </a:r>
            <a:r>
              <a:rPr lang="en-US" sz="1050" dirty="0"/>
              <a:t> </a:t>
            </a:r>
            <a:r>
              <a:rPr lang="en-US" sz="1050" err="1"/>
              <a:t>Otomasyonu</a:t>
            </a:r>
            <a:r>
              <a:rPr lang="en-US" sz="105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Sunucu</a:t>
            </a:r>
            <a:r>
              <a:rPr lang="en-US" sz="1050" dirty="0"/>
              <a:t> provision (</a:t>
            </a:r>
            <a:r>
              <a:rPr lang="en-US" sz="1050" err="1"/>
              <a:t>hazırlama</a:t>
            </a:r>
            <a:r>
              <a:rPr lang="en-US" sz="1050" dirty="0"/>
              <a:t>) </a:t>
            </a:r>
            <a:r>
              <a:rPr lang="en-US" sz="1050" err="1"/>
              <a:t>ve</a:t>
            </a:r>
            <a:r>
              <a:rPr lang="en-US" sz="1050" dirty="0"/>
              <a:t> </a:t>
            </a:r>
            <a:r>
              <a:rPr lang="en-US" sz="1050" err="1"/>
              <a:t>konfigürasyonu</a:t>
            </a:r>
            <a:r>
              <a:rPr lang="en-US" sz="1050" dirty="0"/>
              <a:t> </a:t>
            </a:r>
            <a:r>
              <a:rPr lang="en-US" sz="1050" err="1"/>
              <a:t>otomatikleştirilir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Altyapı</a:t>
            </a:r>
            <a:r>
              <a:rPr lang="en-US" sz="1050" dirty="0"/>
              <a:t> </a:t>
            </a:r>
            <a:r>
              <a:rPr lang="en-US" sz="1050" err="1"/>
              <a:t>değişiklikleri</a:t>
            </a:r>
            <a:r>
              <a:rPr lang="en-US" sz="1050" dirty="0"/>
              <a:t> </a:t>
            </a:r>
            <a:r>
              <a:rPr lang="en-US" sz="1050" err="1"/>
              <a:t>kod</a:t>
            </a:r>
            <a:r>
              <a:rPr lang="en-US" sz="1050" dirty="0"/>
              <a:t> </a:t>
            </a:r>
            <a:r>
              <a:rPr lang="en-US" sz="1050" err="1"/>
              <a:t>olarak</a:t>
            </a:r>
            <a:r>
              <a:rPr lang="en-US" sz="1050" dirty="0"/>
              <a:t> </a:t>
            </a:r>
            <a:r>
              <a:rPr lang="en-US" sz="1050" err="1"/>
              <a:t>yönetilir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Otomatik</a:t>
            </a:r>
            <a:r>
              <a:rPr lang="en-US" sz="1050" dirty="0"/>
              <a:t> </a:t>
            </a:r>
            <a:r>
              <a:rPr lang="en-US" sz="1050" err="1"/>
              <a:t>testler</a:t>
            </a:r>
            <a:r>
              <a:rPr lang="en-US" sz="1050" dirty="0"/>
              <a:t>, </a:t>
            </a:r>
            <a:r>
              <a:rPr lang="en-US" sz="1050" err="1"/>
              <a:t>altyapının</a:t>
            </a:r>
            <a:r>
              <a:rPr lang="en-US" sz="1050" dirty="0"/>
              <a:t> </a:t>
            </a:r>
            <a:r>
              <a:rPr lang="en-US" sz="1050" err="1"/>
              <a:t>düzgün</a:t>
            </a:r>
            <a:r>
              <a:rPr lang="en-US" sz="1050" dirty="0"/>
              <a:t> </a:t>
            </a:r>
            <a:r>
              <a:rPr lang="en-US" sz="1050" err="1"/>
              <a:t>çalışmasını</a:t>
            </a:r>
            <a:r>
              <a:rPr lang="en-US" sz="1050" dirty="0"/>
              <a:t> </a:t>
            </a:r>
            <a:r>
              <a:rPr lang="en-US" sz="1050" err="1"/>
              <a:t>sağlar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3. </a:t>
            </a:r>
            <a:r>
              <a:rPr lang="en-US" sz="1050" err="1"/>
              <a:t>İzleme</a:t>
            </a:r>
            <a:r>
              <a:rPr lang="en-US" sz="1050" dirty="0"/>
              <a:t> </a:t>
            </a:r>
            <a:r>
              <a:rPr lang="en-US" sz="1050" err="1"/>
              <a:t>ve</a:t>
            </a:r>
            <a:r>
              <a:rPr lang="en-US" sz="1050" dirty="0"/>
              <a:t> Geri </a:t>
            </a:r>
            <a:r>
              <a:rPr lang="en-US" sz="1050" err="1"/>
              <a:t>Bildirim</a:t>
            </a:r>
            <a:r>
              <a:rPr lang="en-US" sz="105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Uygulamaların</a:t>
            </a:r>
            <a:r>
              <a:rPr lang="en-US" sz="1050" dirty="0"/>
              <a:t> </a:t>
            </a:r>
            <a:r>
              <a:rPr lang="en-US" sz="1050" err="1"/>
              <a:t>ve</a:t>
            </a:r>
            <a:r>
              <a:rPr lang="en-US" sz="1050" dirty="0"/>
              <a:t> </a:t>
            </a:r>
            <a:r>
              <a:rPr lang="en-US" sz="1050" err="1"/>
              <a:t>altyapının</a:t>
            </a:r>
            <a:r>
              <a:rPr lang="en-US" sz="1050" dirty="0"/>
              <a:t> </a:t>
            </a:r>
            <a:r>
              <a:rPr lang="en-US" sz="1050" err="1"/>
              <a:t>performansı</a:t>
            </a:r>
            <a:r>
              <a:rPr lang="en-US" sz="1050" dirty="0"/>
              <a:t> </a:t>
            </a:r>
            <a:r>
              <a:rPr lang="en-US" sz="1050" err="1"/>
              <a:t>izlenir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Hatalar</a:t>
            </a:r>
            <a:r>
              <a:rPr lang="en-US" sz="1050" dirty="0"/>
              <a:t> </a:t>
            </a:r>
            <a:r>
              <a:rPr lang="en-US" sz="1050" err="1"/>
              <a:t>ve</a:t>
            </a:r>
            <a:r>
              <a:rPr lang="en-US" sz="1050" dirty="0"/>
              <a:t> </a:t>
            </a:r>
            <a:r>
              <a:rPr lang="en-US" sz="1050" err="1"/>
              <a:t>sorunlar</a:t>
            </a:r>
            <a:r>
              <a:rPr lang="en-US" sz="1050" dirty="0"/>
              <a:t> </a:t>
            </a:r>
            <a:r>
              <a:rPr lang="en-US" sz="1050" err="1"/>
              <a:t>otomatik</a:t>
            </a:r>
            <a:r>
              <a:rPr lang="en-US" sz="1050" dirty="0"/>
              <a:t> </a:t>
            </a:r>
            <a:r>
              <a:rPr lang="en-US" sz="1050" err="1"/>
              <a:t>olarak</a:t>
            </a:r>
            <a:r>
              <a:rPr lang="en-US" sz="1050" dirty="0"/>
              <a:t> </a:t>
            </a:r>
            <a:r>
              <a:rPr lang="en-US" sz="1050" err="1"/>
              <a:t>tespit</a:t>
            </a:r>
            <a:r>
              <a:rPr lang="en-US" sz="1050" dirty="0"/>
              <a:t> </a:t>
            </a:r>
            <a:r>
              <a:rPr lang="en-US" sz="1050" err="1"/>
              <a:t>edilir</a:t>
            </a:r>
            <a:r>
              <a:rPr lang="en-US" sz="1050" dirty="0"/>
              <a:t> </a:t>
            </a:r>
            <a:r>
              <a:rPr lang="en-US" sz="1050" err="1"/>
              <a:t>ve</a:t>
            </a:r>
            <a:r>
              <a:rPr lang="en-US" sz="1050" dirty="0"/>
              <a:t> </a:t>
            </a:r>
            <a:r>
              <a:rPr lang="en-US" sz="1050" err="1"/>
              <a:t>düzeltilir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Geri </a:t>
            </a:r>
            <a:r>
              <a:rPr lang="en-US" sz="1050" err="1"/>
              <a:t>bildirim</a:t>
            </a:r>
            <a:r>
              <a:rPr lang="en-US" sz="1050" dirty="0"/>
              <a:t>, </a:t>
            </a:r>
            <a:r>
              <a:rPr lang="en-US" sz="1050" err="1"/>
              <a:t>süreçleri</a:t>
            </a:r>
            <a:r>
              <a:rPr lang="en-US" sz="1050" dirty="0"/>
              <a:t> </a:t>
            </a:r>
            <a:r>
              <a:rPr lang="en-US" sz="1050" err="1"/>
              <a:t>ve</a:t>
            </a:r>
            <a:r>
              <a:rPr lang="en-US" sz="1050" dirty="0"/>
              <a:t> </a:t>
            </a:r>
            <a:r>
              <a:rPr lang="en-US" sz="1050" err="1"/>
              <a:t>sistemleri</a:t>
            </a:r>
            <a:r>
              <a:rPr lang="en-US" sz="1050" dirty="0"/>
              <a:t> </a:t>
            </a:r>
            <a:r>
              <a:rPr lang="en-US" sz="1050" err="1"/>
              <a:t>sürekli</a:t>
            </a:r>
            <a:r>
              <a:rPr lang="en-US" sz="1050" dirty="0"/>
              <a:t> </a:t>
            </a:r>
            <a:r>
              <a:rPr lang="en-US" sz="1050" err="1"/>
              <a:t>olarak</a:t>
            </a:r>
            <a:r>
              <a:rPr lang="en-US" sz="1050" dirty="0"/>
              <a:t> </a:t>
            </a:r>
            <a:r>
              <a:rPr lang="en-US" sz="1050" err="1"/>
              <a:t>geliştirmek</a:t>
            </a:r>
            <a:r>
              <a:rPr lang="en-US" sz="1050" dirty="0"/>
              <a:t> </a:t>
            </a:r>
            <a:r>
              <a:rPr lang="en-US" sz="1050" err="1"/>
              <a:t>için</a:t>
            </a:r>
            <a:r>
              <a:rPr lang="en-US" sz="1050" dirty="0"/>
              <a:t> </a:t>
            </a:r>
            <a:r>
              <a:rPr lang="en-US" sz="1050" err="1"/>
              <a:t>kullanılır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4. </a:t>
            </a:r>
            <a:r>
              <a:rPr lang="en-US" sz="1050" err="1"/>
              <a:t>Güvenlik</a:t>
            </a:r>
            <a:r>
              <a:rPr lang="en-US" sz="105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Güvenlik</a:t>
            </a:r>
            <a:r>
              <a:rPr lang="en-US" sz="1050" dirty="0"/>
              <a:t>, DevOps </a:t>
            </a:r>
            <a:r>
              <a:rPr lang="en-US" sz="1050" err="1"/>
              <a:t>sürecinin</a:t>
            </a:r>
            <a:r>
              <a:rPr lang="en-US" sz="1050" dirty="0"/>
              <a:t> her </a:t>
            </a:r>
            <a:r>
              <a:rPr lang="en-US" sz="1050" err="1"/>
              <a:t>aşamasında</a:t>
            </a:r>
            <a:r>
              <a:rPr lang="en-US" sz="1050" dirty="0"/>
              <a:t> </a:t>
            </a:r>
            <a:r>
              <a:rPr lang="en-US" sz="1050" err="1"/>
              <a:t>dikkate</a:t>
            </a:r>
            <a:r>
              <a:rPr lang="en-US" sz="1050" dirty="0"/>
              <a:t> </a:t>
            </a:r>
            <a:r>
              <a:rPr lang="en-US" sz="1050" err="1"/>
              <a:t>alınır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Otomatik</a:t>
            </a:r>
            <a:r>
              <a:rPr lang="en-US" sz="1050" dirty="0"/>
              <a:t> </a:t>
            </a:r>
            <a:r>
              <a:rPr lang="en-US" sz="1050" err="1"/>
              <a:t>testler</a:t>
            </a:r>
            <a:r>
              <a:rPr lang="en-US" sz="1050" dirty="0"/>
              <a:t>, </a:t>
            </a:r>
            <a:r>
              <a:rPr lang="en-US" sz="1050" err="1"/>
              <a:t>güvenlik</a:t>
            </a:r>
            <a:r>
              <a:rPr lang="en-US" sz="1050" dirty="0"/>
              <a:t> </a:t>
            </a:r>
            <a:r>
              <a:rPr lang="en-US" sz="1050" err="1"/>
              <a:t>açıklarını</a:t>
            </a:r>
            <a:r>
              <a:rPr lang="en-US" sz="1050" dirty="0"/>
              <a:t> </a:t>
            </a:r>
            <a:r>
              <a:rPr lang="en-US" sz="1050" err="1"/>
              <a:t>ve</a:t>
            </a:r>
            <a:r>
              <a:rPr lang="en-US" sz="1050" dirty="0"/>
              <a:t> </a:t>
            </a:r>
            <a:r>
              <a:rPr lang="en-US" sz="1050" err="1"/>
              <a:t>zafiyetleri</a:t>
            </a:r>
            <a:r>
              <a:rPr lang="en-US" sz="1050" dirty="0"/>
              <a:t> </a:t>
            </a:r>
            <a:r>
              <a:rPr lang="en-US" sz="1050" err="1"/>
              <a:t>tespit</a:t>
            </a:r>
            <a:r>
              <a:rPr lang="en-US" sz="1050" dirty="0"/>
              <a:t> </a:t>
            </a:r>
            <a:r>
              <a:rPr lang="en-US" sz="1050" err="1"/>
              <a:t>etmeye</a:t>
            </a:r>
            <a:r>
              <a:rPr lang="en-US" sz="1050" dirty="0"/>
              <a:t> </a:t>
            </a:r>
            <a:r>
              <a:rPr lang="en-US" sz="1050" err="1"/>
              <a:t>yardımcı</a:t>
            </a:r>
            <a:r>
              <a:rPr lang="en-US" sz="1050" dirty="0"/>
              <a:t> </a:t>
            </a:r>
            <a:r>
              <a:rPr lang="en-US" sz="1050" err="1"/>
              <a:t>olur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050" err="1"/>
              <a:t>Uygulamalar</a:t>
            </a:r>
            <a:r>
              <a:rPr lang="en-US" sz="1050" dirty="0"/>
              <a:t> </a:t>
            </a:r>
            <a:r>
              <a:rPr lang="en-US" sz="1050" err="1"/>
              <a:t>ve</a:t>
            </a:r>
            <a:r>
              <a:rPr lang="en-US" sz="1050" dirty="0"/>
              <a:t> </a:t>
            </a:r>
            <a:r>
              <a:rPr lang="en-US" sz="1050" err="1"/>
              <a:t>altyapı</a:t>
            </a:r>
            <a:r>
              <a:rPr lang="en-US" sz="1050" dirty="0"/>
              <a:t>, </a:t>
            </a:r>
            <a:r>
              <a:rPr lang="en-US" sz="1050" err="1"/>
              <a:t>saldırılara</a:t>
            </a:r>
            <a:r>
              <a:rPr lang="en-US" sz="1050" dirty="0"/>
              <a:t> </a:t>
            </a:r>
            <a:r>
              <a:rPr lang="en-US" sz="1050" err="1"/>
              <a:t>karşı</a:t>
            </a:r>
            <a:r>
              <a:rPr lang="en-US" sz="1050" dirty="0"/>
              <a:t> </a:t>
            </a:r>
            <a:r>
              <a:rPr lang="en-US" sz="1050" err="1"/>
              <a:t>korunur</a:t>
            </a:r>
            <a:r>
              <a:rPr lang="en-US" sz="1050" dirty="0"/>
              <a:t>.</a:t>
            </a:r>
          </a:p>
          <a:p>
            <a:pPr>
              <a:lnSpc>
                <a:spcPct val="90000"/>
              </a:lnSpc>
            </a:pP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A538B-860E-D900-68E4-2A46C0A1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7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2946E00-8470-753C-9A87-FD1EE78470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345" r="10345"/>
          <a:stretch/>
        </p:blipFill>
        <p:spPr>
          <a:xfrm>
            <a:off x="-6350" y="3176"/>
            <a:ext cx="12202319" cy="6851649"/>
          </a:xfrm>
        </p:spPr>
      </p:pic>
    </p:spTree>
    <p:extLst>
      <p:ext uri="{BB962C8B-B14F-4D97-AF65-F5344CB8AC3E}">
        <p14:creationId xmlns:p14="http://schemas.microsoft.com/office/powerpoint/2010/main" val="417445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3E5A-24D3-6A70-2C54-6E3BD26D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ADIm</a:t>
            </a:r>
            <a:r>
              <a:rPr lang="en-US" dirty="0">
                <a:cs typeface="Posterama"/>
              </a:rPr>
              <a:t> 52: DOCKER ORCHESTRATION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E1B47-9423-7707-E5DE-8723C78B00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Char char="•"/>
            </a:pPr>
            <a:r>
              <a:rPr lang="en-US" dirty="0"/>
              <a:t>5 instance </a:t>
            </a:r>
            <a:r>
              <a:rPr lang="en-US" dirty="0" err="1"/>
              <a:t>oluşturdum</a:t>
            </a:r>
            <a:r>
              <a:rPr lang="en-US" dirty="0"/>
              <a:t>.</a:t>
            </a:r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docker swarm </a:t>
            </a:r>
            <a:r>
              <a:rPr lang="en-US" dirty="0" err="1">
                <a:ea typeface="+mn-lt"/>
                <a:cs typeface="+mn-lt"/>
              </a:rPr>
              <a:t>init</a:t>
            </a:r>
            <a:r>
              <a:rPr lang="en-US" dirty="0">
                <a:ea typeface="+mn-lt"/>
                <a:cs typeface="+mn-lt"/>
              </a:rPr>
              <a:t> --advertise-</a:t>
            </a:r>
            <a:r>
              <a:rPr lang="en-US" dirty="0" err="1">
                <a:ea typeface="+mn-lt"/>
                <a:cs typeface="+mn-lt"/>
              </a:rPr>
              <a:t>addr</a:t>
            </a:r>
            <a:r>
              <a:rPr lang="en-US" dirty="0">
                <a:ea typeface="+mn-lt"/>
                <a:cs typeface="+mn-lt"/>
              </a:rPr>
              <a:t> IPADDRS </a:t>
            </a:r>
            <a:r>
              <a:rPr lang="en-US" dirty="0" err="1">
                <a:ea typeface="+mn-lt"/>
                <a:cs typeface="+mn-lt"/>
              </a:rPr>
              <a:t>komutu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aktif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manager </a:t>
            </a:r>
            <a:r>
              <a:rPr lang="en-US" dirty="0" err="1">
                <a:ea typeface="+mn-lt"/>
                <a:cs typeface="+mn-lt"/>
              </a:rPr>
              <a:t>seçtim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342900" indent="-342900">
              <a:buChar char="•"/>
            </a:pPr>
            <a:r>
              <a:rPr lang="en-US" dirty="0" err="1"/>
              <a:t>Aktif</a:t>
            </a:r>
            <a:r>
              <a:rPr lang="en-US" dirty="0"/>
              <a:t> manager </a:t>
            </a:r>
            <a:r>
              <a:rPr lang="en-US" dirty="0" err="1"/>
              <a:t>üzerinden</a:t>
            </a:r>
            <a:r>
              <a:rPr lang="en-US" dirty="0"/>
              <a:t> </a:t>
            </a:r>
            <a:r>
              <a:rPr lang="en-US" dirty="0">
                <a:ea typeface="+mn-lt"/>
                <a:cs typeface="+mn-lt"/>
              </a:rPr>
              <a:t>docker swarm join-token manager </a:t>
            </a:r>
            <a:r>
              <a:rPr lang="en-US" dirty="0" err="1">
                <a:ea typeface="+mn-lt"/>
                <a:cs typeface="+mn-lt"/>
              </a:rPr>
              <a:t>komutu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pasif</a:t>
            </a:r>
            <a:r>
              <a:rPr lang="en-US" dirty="0">
                <a:ea typeface="+mn-lt"/>
                <a:cs typeface="+mn-lt"/>
              </a:rPr>
              <a:t> manager docker swarm join-token worker </a:t>
            </a:r>
            <a:r>
              <a:rPr lang="en-US" dirty="0" err="1">
                <a:ea typeface="+mn-lt"/>
                <a:cs typeface="+mn-lt"/>
              </a:rPr>
              <a:t>komutu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iki</a:t>
            </a:r>
            <a:r>
              <a:rPr lang="en-US" dirty="0">
                <a:ea typeface="+mn-lt"/>
                <a:cs typeface="+mn-lt"/>
              </a:rPr>
              <a:t> worker </a:t>
            </a:r>
            <a:r>
              <a:rPr lang="en-US" dirty="0" err="1">
                <a:ea typeface="+mn-lt"/>
                <a:cs typeface="+mn-lt"/>
              </a:rPr>
              <a:t>çağırdım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342900" indent="-342900">
              <a:buChar char="•"/>
            </a:pPr>
            <a:r>
              <a:rPr lang="en-US" dirty="0" err="1">
                <a:ea typeface="+mn-lt"/>
                <a:cs typeface="+mn-lt"/>
              </a:rPr>
              <a:t>Aktif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managerda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iken</a:t>
            </a:r>
            <a:r>
              <a:rPr lang="en-US" dirty="0">
                <a:ea typeface="+mn-lt"/>
                <a:cs typeface="+mn-lt"/>
              </a:rPr>
              <a:t> docker service create --name nginx-service --replicas 9 -p 80:80 nginx </a:t>
            </a:r>
            <a:r>
              <a:rPr lang="en-US" dirty="0" err="1">
                <a:ea typeface="+mn-lt"/>
                <a:cs typeface="+mn-lt"/>
              </a:rPr>
              <a:t>komutu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9 </a:t>
            </a:r>
            <a:r>
              <a:rPr lang="en-US" dirty="0" err="1">
                <a:ea typeface="+mn-lt"/>
                <a:cs typeface="+mn-lt"/>
              </a:rPr>
              <a:t>adet</a:t>
            </a:r>
            <a:r>
              <a:rPr lang="en-US" dirty="0">
                <a:ea typeface="+mn-lt"/>
                <a:cs typeface="+mn-lt"/>
              </a:rPr>
              <a:t> nginx </a:t>
            </a:r>
            <a:r>
              <a:rPr lang="en-US" dirty="0" err="1">
                <a:ea typeface="+mn-lt"/>
                <a:cs typeface="+mn-lt"/>
              </a:rPr>
              <a:t>kopyası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oluşturdum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4563B4-4A86-892B-EC7F-A6BCA2391B6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82628" y="1401806"/>
            <a:ext cx="6096000" cy="300663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EF2AA-4FA2-6F8F-63BC-9842D16B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" name="Content Placeholder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5261B16-8EE8-8220-AE16-C0F6F740F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53" y="5481485"/>
            <a:ext cx="6096000" cy="8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08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C0B26-6345-4470-83F1-DE890D0A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Adım 53: lınuxda calıstırmak uzere docker.sh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742EC-7CF2-B391-B90F-4444602EE4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#!/bin/bash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 </a:t>
            </a:r>
            <a:r>
              <a:rPr lang="en-US" sz="1500" dirty="0" err="1"/>
              <a:t>sudo</a:t>
            </a:r>
            <a:r>
              <a:rPr lang="en-US" sz="1500" dirty="0"/>
              <a:t> apt update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 </a:t>
            </a:r>
            <a:r>
              <a:rPr lang="en-US" sz="1500" dirty="0" err="1">
                <a:ea typeface="+mn-lt"/>
                <a:cs typeface="+mn-lt"/>
              </a:rPr>
              <a:t>sudo</a:t>
            </a:r>
            <a:r>
              <a:rPr lang="en-US" sz="1500" dirty="0">
                <a:ea typeface="+mn-lt"/>
                <a:cs typeface="+mn-lt"/>
              </a:rPr>
              <a:t> apt-get install -y docker-</a:t>
            </a:r>
            <a:r>
              <a:rPr lang="en-US" sz="1500" dirty="0" err="1">
                <a:ea typeface="+mn-lt"/>
                <a:cs typeface="+mn-lt"/>
              </a:rPr>
              <a:t>ce</a:t>
            </a:r>
            <a:r>
              <a:rPr lang="en-US" sz="1500" dirty="0">
                <a:ea typeface="+mn-lt"/>
                <a:cs typeface="+mn-lt"/>
              </a:rPr>
              <a:t> docker-</a:t>
            </a:r>
            <a:r>
              <a:rPr lang="en-US" sz="1500" dirty="0" err="1">
                <a:ea typeface="+mn-lt"/>
                <a:cs typeface="+mn-lt"/>
              </a:rPr>
              <a:t>ce</a:t>
            </a:r>
            <a:r>
              <a:rPr lang="en-US" sz="1500" dirty="0">
                <a:ea typeface="+mn-lt"/>
                <a:cs typeface="+mn-lt"/>
              </a:rPr>
              <a:t>-cli containerd.io docker-</a:t>
            </a:r>
            <a:r>
              <a:rPr lang="en-US" sz="1500" dirty="0" err="1">
                <a:ea typeface="+mn-lt"/>
                <a:cs typeface="+mn-lt"/>
              </a:rPr>
              <a:t>buildx</a:t>
            </a:r>
            <a:r>
              <a:rPr lang="en-US" sz="1500" dirty="0">
                <a:ea typeface="+mn-lt"/>
                <a:cs typeface="+mn-lt"/>
              </a:rPr>
              <a:t>-plugin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ea typeface="+mn-lt"/>
                <a:cs typeface="+mn-lt"/>
              </a:rPr>
              <a:t>sudo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groupadd</a:t>
            </a:r>
            <a:r>
              <a:rPr lang="en-US" sz="1500" dirty="0">
                <a:ea typeface="+mn-lt"/>
                <a:cs typeface="+mn-lt"/>
              </a:rPr>
              <a:t> docker</a:t>
            </a:r>
            <a:endParaRPr lang="en-US" sz="15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 </a:t>
            </a:r>
            <a:r>
              <a:rPr lang="en-US" sz="1500" dirty="0" err="1"/>
              <a:t>sudo</a:t>
            </a:r>
            <a:r>
              <a:rPr lang="en-US" sz="1500" dirty="0"/>
              <a:t> </a:t>
            </a:r>
            <a:r>
              <a:rPr lang="en-US" sz="1500" dirty="0" err="1"/>
              <a:t>usermod</a:t>
            </a:r>
            <a:r>
              <a:rPr lang="en-US" sz="1500" dirty="0"/>
              <a:t> -</a:t>
            </a:r>
            <a:r>
              <a:rPr lang="en-US" sz="1500" dirty="0" err="1"/>
              <a:t>aG</a:t>
            </a:r>
            <a:r>
              <a:rPr lang="en-US" sz="1500" dirty="0"/>
              <a:t> docker $USER  </a:t>
            </a:r>
            <a:r>
              <a:rPr lang="en-US" sz="1500" dirty="0" err="1"/>
              <a:t>sudo</a:t>
            </a:r>
            <a:r>
              <a:rPr lang="en-US" sz="1500" dirty="0"/>
              <a:t> </a:t>
            </a:r>
            <a:r>
              <a:rPr lang="en-US" sz="1500" dirty="0" err="1"/>
              <a:t>systemctl</a:t>
            </a:r>
            <a:r>
              <a:rPr lang="en-US" sz="1500" dirty="0"/>
              <a:t> start docker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 </a:t>
            </a:r>
            <a:r>
              <a:rPr lang="en-US" sz="1500" dirty="0" err="1"/>
              <a:t>sudo</a:t>
            </a:r>
            <a:r>
              <a:rPr lang="en-US" sz="1500" dirty="0"/>
              <a:t> </a:t>
            </a:r>
            <a:r>
              <a:rPr lang="en-US" sz="1500" dirty="0" err="1"/>
              <a:t>systemctl</a:t>
            </a:r>
            <a:r>
              <a:rPr lang="en-US" sz="1500" dirty="0"/>
              <a:t> status docker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 echo "%</a:t>
            </a:r>
            <a:r>
              <a:rPr lang="en-US" sz="1500" dirty="0" err="1"/>
              <a:t>erdemokutan</a:t>
            </a:r>
            <a:r>
              <a:rPr lang="en-US" sz="1500" dirty="0"/>
              <a:t> ALL=(ALL) NOPASSWD: /</a:t>
            </a:r>
            <a:r>
              <a:rPr lang="en-US" sz="1500" dirty="0" err="1"/>
              <a:t>usr</a:t>
            </a:r>
            <a:r>
              <a:rPr lang="en-US" sz="1500" dirty="0"/>
              <a:t>/bin/docker" | </a:t>
            </a:r>
            <a:r>
              <a:rPr lang="en-US" sz="1500" dirty="0" err="1"/>
              <a:t>sudo</a:t>
            </a:r>
            <a:r>
              <a:rPr lang="en-US" sz="1500" dirty="0"/>
              <a:t> tee -a /</a:t>
            </a:r>
            <a:r>
              <a:rPr lang="en-US" sz="1500" dirty="0" err="1"/>
              <a:t>etc</a:t>
            </a:r>
            <a:r>
              <a:rPr lang="en-US" sz="1500" dirty="0"/>
              <a:t>/</a:t>
            </a:r>
            <a:r>
              <a:rPr lang="en-US" sz="1500" dirty="0" err="1"/>
              <a:t>sudoers</a:t>
            </a:r>
            <a:r>
              <a:rPr lang="en-US" sz="1500" dirty="0"/>
              <a:t>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 </a:t>
            </a:r>
            <a:r>
              <a:rPr lang="en-US" sz="1500" dirty="0" err="1"/>
              <a:t>pkill</a:t>
            </a:r>
            <a:r>
              <a:rPr lang="en-US" sz="1500" dirty="0"/>
              <a:t> -KILL -u $USER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 </a:t>
            </a:r>
            <a:r>
              <a:rPr lang="en-US" sz="1500" dirty="0" err="1"/>
              <a:t>sudo</a:t>
            </a:r>
            <a:r>
              <a:rPr lang="en-US" sz="1500" dirty="0"/>
              <a:t> docker run hello-world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7E1E997-1F99-9642-A2E9-A5211F9340B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513729" y="640080"/>
            <a:ext cx="4629606" cy="55778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C7A7E-F64C-2CF1-2C57-C6C473C7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51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0705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ADIM 54: </a:t>
            </a:r>
            <a:r>
              <a:rPr lang="en-US" dirty="0" err="1"/>
              <a:t>sonarqube</a:t>
            </a:r>
            <a:r>
              <a:rPr lang="en-US" dirty="0"/>
              <a:t> </a:t>
            </a:r>
            <a:r>
              <a:rPr lang="en-US" dirty="0" err="1"/>
              <a:t>ıcın</a:t>
            </a:r>
            <a:r>
              <a:rPr lang="en-US" dirty="0"/>
              <a:t> </a:t>
            </a:r>
            <a:r>
              <a:rPr lang="en-US" dirty="0" err="1"/>
              <a:t>basıt</a:t>
            </a:r>
            <a:r>
              <a:rPr lang="en-US" dirty="0"/>
              <a:t> </a:t>
            </a:r>
            <a:r>
              <a:rPr lang="en-US" dirty="0" err="1"/>
              <a:t>bır</a:t>
            </a:r>
            <a:r>
              <a:rPr lang="en-US" dirty="0"/>
              <a:t> </a:t>
            </a:r>
            <a:r>
              <a:rPr lang="en-US" dirty="0" err="1"/>
              <a:t>sprıng</a:t>
            </a:r>
            <a:r>
              <a:rPr lang="en-US" dirty="0"/>
              <a:t> boot </a:t>
            </a:r>
            <a:r>
              <a:rPr lang="en-US" dirty="0" err="1"/>
              <a:t>projesı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56250"/>
              </a:lnSpc>
              <a:buChar char="•"/>
            </a:pPr>
            <a:r>
              <a:rPr lang="en-US" dirty="0">
                <a:ea typeface="+mn-lt"/>
                <a:cs typeface="+mn-lt"/>
              </a:rPr>
              <a:t>docker-compose up -d </a:t>
            </a:r>
          </a:p>
          <a:p>
            <a:pPr marL="342900" indent="-342900">
              <a:lnSpc>
                <a:spcPct val="156250"/>
              </a:lnSpc>
              <a:buChar char="•"/>
            </a:pPr>
            <a:r>
              <a:rPr lang="en-US" dirty="0" err="1">
                <a:ea typeface="+mn-lt"/>
                <a:cs typeface="+mn-lt"/>
              </a:rPr>
              <a:t>mvn</a:t>
            </a:r>
            <a:r>
              <a:rPr lang="en-US" dirty="0">
                <a:ea typeface="+mn-lt"/>
                <a:cs typeface="+mn-lt"/>
              </a:rPr>
              <a:t> clean verify </a:t>
            </a:r>
            <a:r>
              <a:rPr lang="en-US" dirty="0" err="1">
                <a:ea typeface="+mn-lt"/>
                <a:cs typeface="+mn-lt"/>
              </a:rPr>
              <a:t>sonar:sonar</a:t>
            </a:r>
            <a:r>
              <a:rPr lang="en-US" dirty="0">
                <a:ea typeface="+mn-lt"/>
                <a:cs typeface="+mn-lt"/>
              </a:rPr>
              <a:t>   -</a:t>
            </a:r>
            <a:r>
              <a:rPr lang="en-US" dirty="0" err="1">
                <a:ea typeface="+mn-lt"/>
                <a:cs typeface="+mn-lt"/>
              </a:rPr>
              <a:t>Dsonar.projectKey</a:t>
            </a:r>
            <a:r>
              <a:rPr lang="en-US" dirty="0">
                <a:ea typeface="+mn-lt"/>
                <a:cs typeface="+mn-lt"/>
              </a:rPr>
              <a:t>=</a:t>
            </a:r>
            <a:r>
              <a:rPr lang="en-US" dirty="0" err="1">
                <a:ea typeface="+mn-lt"/>
                <a:cs typeface="+mn-lt"/>
              </a:rPr>
              <a:t>javabasic</a:t>
            </a:r>
            <a:r>
              <a:rPr lang="en-US" dirty="0">
                <a:ea typeface="+mn-lt"/>
                <a:cs typeface="+mn-lt"/>
              </a:rPr>
              <a:t>   -Dsonar.host.url=http://127.0.0.1:9000   -</a:t>
            </a:r>
            <a:r>
              <a:rPr lang="en-US" dirty="0" err="1">
                <a:ea typeface="+mn-lt"/>
                <a:cs typeface="+mn-lt"/>
              </a:rPr>
              <a:t>Dsonar.login</a:t>
            </a:r>
            <a:r>
              <a:rPr lang="en-US" dirty="0">
                <a:ea typeface="+mn-lt"/>
                <a:cs typeface="+mn-lt"/>
              </a:rPr>
              <a:t>=sqp_3010fa972eebc91080a25b104fe842400ab1d346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6FEE9-5017-5E76-897A-3334CECA1E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Docker-</a:t>
            </a:r>
            <a:r>
              <a:rPr lang="en-US" dirty="0" err="1">
                <a:ea typeface="+mn-lt"/>
                <a:cs typeface="+mn-lt"/>
              </a:rPr>
              <a:t>compose.yml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dosyası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version: '3' services: </a:t>
            </a:r>
            <a:r>
              <a:rPr lang="en-US" dirty="0" err="1">
                <a:ea typeface="+mn-lt"/>
                <a:cs typeface="+mn-lt"/>
              </a:rPr>
              <a:t>postgres</a:t>
            </a:r>
            <a:r>
              <a:rPr lang="en-US" dirty="0">
                <a:ea typeface="+mn-lt"/>
                <a:cs typeface="+mn-lt"/>
              </a:rPr>
              <a:t>: image: postgres:14-alpine volumes: - </a:t>
            </a:r>
            <a:r>
              <a:rPr lang="en-US" dirty="0" err="1">
                <a:ea typeface="+mn-lt"/>
                <a:cs typeface="+mn-lt"/>
              </a:rPr>
              <a:t>postgres_data</a:t>
            </a:r>
            <a:r>
              <a:rPr lang="en-US" dirty="0">
                <a:ea typeface="+mn-lt"/>
                <a:cs typeface="+mn-lt"/>
              </a:rPr>
              <a:t>:/var/lib/</a:t>
            </a:r>
            <a:r>
              <a:rPr lang="en-US" dirty="0" err="1">
                <a:ea typeface="+mn-lt"/>
                <a:cs typeface="+mn-lt"/>
              </a:rPr>
              <a:t>postgresql</a:t>
            </a:r>
            <a:r>
              <a:rPr lang="en-US" dirty="0">
                <a:ea typeface="+mn-lt"/>
                <a:cs typeface="+mn-lt"/>
              </a:rPr>
              <a:t>/data ports: - "5440:5432" </a:t>
            </a:r>
            <a:r>
              <a:rPr lang="en-US" dirty="0" err="1">
                <a:ea typeface="+mn-lt"/>
                <a:cs typeface="+mn-lt"/>
              </a:rPr>
              <a:t>sonarqube</a:t>
            </a:r>
            <a:r>
              <a:rPr lang="en-US" dirty="0">
                <a:ea typeface="+mn-lt"/>
                <a:cs typeface="+mn-lt"/>
              </a:rPr>
              <a:t>: image: sonarqube:9.9.4-community ports: - "9000:9000" volumes: - </a:t>
            </a:r>
            <a:r>
              <a:rPr lang="en-US" dirty="0" err="1">
                <a:ea typeface="+mn-lt"/>
                <a:cs typeface="+mn-lt"/>
              </a:rPr>
              <a:t>sonarqube_data</a:t>
            </a:r>
            <a:r>
              <a:rPr lang="en-US" dirty="0">
                <a:ea typeface="+mn-lt"/>
                <a:cs typeface="+mn-lt"/>
              </a:rPr>
              <a:t>:/opt/</a:t>
            </a:r>
            <a:r>
              <a:rPr lang="en-US" dirty="0" err="1">
                <a:ea typeface="+mn-lt"/>
                <a:cs typeface="+mn-lt"/>
              </a:rPr>
              <a:t>sonarqube</a:t>
            </a:r>
            <a:r>
              <a:rPr lang="en-US" dirty="0">
                <a:ea typeface="+mn-lt"/>
                <a:cs typeface="+mn-lt"/>
              </a:rPr>
              <a:t>/data - </a:t>
            </a:r>
            <a:r>
              <a:rPr lang="en-US" dirty="0" err="1">
                <a:ea typeface="+mn-lt"/>
                <a:cs typeface="+mn-lt"/>
              </a:rPr>
              <a:t>sonarqube_logs</a:t>
            </a:r>
            <a:r>
              <a:rPr lang="en-US" dirty="0">
                <a:ea typeface="+mn-lt"/>
                <a:cs typeface="+mn-lt"/>
              </a:rPr>
              <a:t>:/opt/</a:t>
            </a:r>
            <a:r>
              <a:rPr lang="en-US" dirty="0" err="1">
                <a:ea typeface="+mn-lt"/>
                <a:cs typeface="+mn-lt"/>
              </a:rPr>
              <a:t>sonarqube</a:t>
            </a:r>
            <a:r>
              <a:rPr lang="en-US" dirty="0">
                <a:ea typeface="+mn-lt"/>
                <a:cs typeface="+mn-lt"/>
              </a:rPr>
              <a:t>/logs volumes: </a:t>
            </a:r>
            <a:r>
              <a:rPr lang="en-US" dirty="0" err="1">
                <a:ea typeface="+mn-lt"/>
                <a:cs typeface="+mn-lt"/>
              </a:rPr>
              <a:t>postgres_data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sonarqube_data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sonarqube_logs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D64A2E-9476-5AF5-7162-BCF014695F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2938" y="1141413"/>
            <a:ext cx="4125913" cy="3457575"/>
          </a:xfr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164CB8-68FA-E3A0-4A63-B25846AEF93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843463" y="1141413"/>
            <a:ext cx="6704013" cy="34575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1FA5B-440C-33E8-C188-E8EE92C9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Uygulamanın sonarqube goruntulerı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EDE18-4635-C0CC-BB66-FDDA4250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53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617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1199628-2A59-0824-C18D-1FEDED5F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12356"/>
            <a:ext cx="5455943" cy="2843238"/>
          </a:xfrm>
          <a:prstGeom prst="rect">
            <a:avLst/>
          </a:prstGeom>
        </p:spPr>
      </p:pic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8E176B-8AF8-46C1-3755-C82F5585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90" y="1512356"/>
            <a:ext cx="5455943" cy="28432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ED653-B0EB-1C69-F6C8-E2C508227B3D}"/>
              </a:ext>
            </a:extLst>
          </p:cNvPr>
          <p:cNvSpPr>
            <a:spLocks/>
          </p:cNvSpPr>
          <p:nvPr/>
        </p:nvSpPr>
        <p:spPr>
          <a:xfrm>
            <a:off x="1455720" y="5018855"/>
            <a:ext cx="2389703" cy="326788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fld id="{B5CEABB6-07DC-46E8-9B57-56EC44A396E5}" type="slidenum"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13816"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979F8A-A804-1C80-3BBE-1B4B9B80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0368"/>
            <a:ext cx="5394136" cy="3717263"/>
          </a:xfrm>
          <a:prstGeom prst="rect">
            <a:avLst/>
          </a:prstGeo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62BCFF-E8C6-200F-1581-B03F33261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97" y="1570367"/>
            <a:ext cx="5394136" cy="3717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2B3E7-B8DF-F6A5-146B-75C9C2F7CD7C}"/>
              </a:ext>
            </a:extLst>
          </p:cNvPr>
          <p:cNvSpPr>
            <a:spLocks/>
          </p:cNvSpPr>
          <p:nvPr/>
        </p:nvSpPr>
        <p:spPr>
          <a:xfrm>
            <a:off x="1471406" y="4737470"/>
            <a:ext cx="2412091" cy="329850"/>
          </a:xfrm>
          <a:prstGeom prst="rect">
            <a:avLst/>
          </a:prstGeom>
        </p:spPr>
        <p:txBody>
          <a:bodyPr/>
          <a:lstStyle/>
          <a:p>
            <a:pPr defTabSz="822960">
              <a:spcAft>
                <a:spcPts val="600"/>
              </a:spcAft>
            </a:pPr>
            <a:fld id="{B5CEABB6-07DC-46E8-9B57-56EC44A396E5}" type="slidenum">
              <a:rPr lang="en-US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22960"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30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E7428D4-24E0-5B6E-B0D6-08E74A6A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1928"/>
            <a:ext cx="5948576" cy="409934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5F08C-B4B5-BBF8-13DD-AE2000869FA4}"/>
              </a:ext>
            </a:extLst>
          </p:cNvPr>
          <p:cNvSpPr>
            <a:spLocks/>
          </p:cNvSpPr>
          <p:nvPr/>
        </p:nvSpPr>
        <p:spPr>
          <a:xfrm>
            <a:off x="6679297" y="1274645"/>
            <a:ext cx="4869236" cy="3673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39471" indent="-339471" defTabSz="905256">
              <a:spcAft>
                <a:spcPts val="600"/>
              </a:spcAft>
              <a:buChar char="•"/>
            </a:pP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 Boot </a:t>
            </a:r>
            <a:r>
              <a:rPr lang="en-US" sz="178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projesinin</a:t>
            </a: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8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kaynağı</a:t>
            </a: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339471" indent="-339471" defTabSz="905256">
              <a:spcAft>
                <a:spcPts val="600"/>
              </a:spcAft>
              <a:buChar char="•"/>
            </a:pPr>
            <a:r>
              <a:rPr lang="en-US" sz="1782" kern="1200">
                <a:solidFill>
                  <a:schemeClr val="tx1"/>
                </a:solidFill>
                <a:latin typeface="+mn-lt"/>
                <a:ea typeface="+mn-lt"/>
                <a:cs typeface="+mn-lt"/>
                <a:hlinkClick r:id="rId3"/>
              </a:rPr>
              <a:t>https://github.com/sumitMultani/sonarqube-demo.git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80688-72F4-361F-5478-279BC6FD4EDE}"/>
              </a:ext>
            </a:extLst>
          </p:cNvPr>
          <p:cNvSpPr>
            <a:spLocks/>
          </p:cNvSpPr>
          <p:nvPr/>
        </p:nvSpPr>
        <p:spPr>
          <a:xfrm>
            <a:off x="1200660" y="5432316"/>
            <a:ext cx="2660019" cy="363754"/>
          </a:xfrm>
          <a:prstGeom prst="rect">
            <a:avLst/>
          </a:prstGeom>
        </p:spPr>
        <p:txBody>
          <a:bodyPr/>
          <a:lstStyle/>
          <a:p>
            <a:pPr defTabSz="905256">
              <a:spcAft>
                <a:spcPts val="600"/>
              </a:spcAft>
            </a:pPr>
            <a:fld id="{B5CEABB6-07DC-46E8-9B57-56EC44A396E5}" type="slidenum">
              <a:rPr lang="en-US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905256">
                <a:spcAft>
                  <a:spcPts val="600"/>
                </a:spcAft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15DF-AF8A-9577-3F62-8F5F761F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Posterama"/>
              </a:rPr>
              <a:t>Adım</a:t>
            </a:r>
            <a:r>
              <a:rPr lang="en-US">
                <a:cs typeface="Posterama"/>
              </a:rPr>
              <a:t> 2: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FC043-8C8D-AC00-F838-375613316A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6250"/>
              </a:lnSpc>
            </a:pPr>
            <a:r>
              <a:rPr lang="en-US"/>
              <a:t>apt-get install git</a:t>
            </a:r>
            <a:br>
              <a:rPr lang="en-US"/>
            </a:br>
            <a:r>
              <a:rPr lang="en-US"/>
              <a:t>apt install openjdk-17-jdk</a:t>
            </a:r>
            <a:br>
              <a:rPr lang="en-US"/>
            </a:br>
            <a:r>
              <a:rPr lang="en-US"/>
              <a:t>apt install maven –y</a:t>
            </a:r>
            <a:br>
              <a:rPr lang="en-US"/>
            </a:br>
            <a:r>
              <a:rPr lang="en-US"/>
              <a:t> apt install tomcat9 tomcat9-admin tomcat9-examples</a:t>
            </a:r>
            <a:br>
              <a:rPr lang="en-US"/>
            </a:br>
            <a:r>
              <a:rPr lang="en-US">
                <a:ea typeface="+mn-lt"/>
                <a:cs typeface="+mn-lt"/>
              </a:rPr>
              <a:t> apt-get install docker-</a:t>
            </a:r>
            <a:r>
              <a:rPr lang="en-US" err="1">
                <a:ea typeface="+mn-lt"/>
                <a:cs typeface="+mn-lt"/>
              </a:rPr>
              <a:t>ce</a:t>
            </a:r>
            <a:r>
              <a:rPr lang="en-US">
                <a:ea typeface="+mn-lt"/>
                <a:cs typeface="+mn-lt"/>
              </a:rPr>
              <a:t> docker-</a:t>
            </a:r>
            <a:r>
              <a:rPr lang="en-US" err="1">
                <a:ea typeface="+mn-lt"/>
                <a:cs typeface="+mn-lt"/>
              </a:rPr>
              <a:t>ce</a:t>
            </a:r>
            <a:r>
              <a:rPr lang="en-US">
                <a:ea typeface="+mn-lt"/>
                <a:cs typeface="+mn-lt"/>
              </a:rPr>
              <a:t>-cli containerd.io docker-</a:t>
            </a:r>
            <a:r>
              <a:rPr lang="en-US" err="1">
                <a:ea typeface="+mn-lt"/>
                <a:cs typeface="+mn-lt"/>
              </a:rPr>
              <a:t>buildx</a:t>
            </a:r>
            <a:r>
              <a:rPr lang="en-US">
                <a:ea typeface="+mn-lt"/>
                <a:cs typeface="+mn-lt"/>
              </a:rPr>
              <a:t>-plugin docker-compose-plugin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33A60-E4A5-3453-02F0-F014D006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3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5CE3B-C44A-979F-EAC6-A5424EB8C9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07" y="476"/>
            <a:ext cx="11888787" cy="11603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Netstat –</a:t>
            </a:r>
            <a:r>
              <a:rPr lang="en-US" err="1"/>
              <a:t>nlptu</a:t>
            </a:r>
            <a:r>
              <a:rPr lang="en-US"/>
              <a:t> </a:t>
            </a:r>
            <a:r>
              <a:rPr lang="en-US" err="1"/>
              <a:t>komutu</a:t>
            </a:r>
            <a:r>
              <a:rPr lang="en-US"/>
              <a:t> </a:t>
            </a:r>
            <a:r>
              <a:rPr lang="en-US" err="1"/>
              <a:t>ile</a:t>
            </a:r>
            <a:r>
              <a:rPr lang="en-US"/>
              <a:t> </a:t>
            </a:r>
            <a:r>
              <a:rPr lang="en-US" err="1"/>
              <a:t>portlara</a:t>
            </a:r>
            <a:r>
              <a:rPr lang="en-US"/>
              <a:t> </a:t>
            </a:r>
            <a:r>
              <a:rPr lang="en-US" err="1"/>
              <a:t>bakıyoruz</a:t>
            </a:r>
            <a:r>
              <a:rPr lang="en-US"/>
              <a:t>.</a:t>
            </a:r>
          </a:p>
        </p:txBody>
      </p:sp>
      <p:pic>
        <p:nvPicPr>
          <p:cNvPr id="11" name="Picture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B99F712-6635-C397-06BC-32947178EE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64" r="864"/>
          <a:stretch/>
        </p:blipFill>
        <p:spPr>
          <a:xfrm>
            <a:off x="-3175" y="1222375"/>
            <a:ext cx="12188825" cy="5364163"/>
          </a:xfrm>
        </p:spPr>
      </p:pic>
    </p:spTree>
    <p:extLst>
      <p:ext uri="{BB962C8B-B14F-4D97-AF65-F5344CB8AC3E}">
        <p14:creationId xmlns:p14="http://schemas.microsoft.com/office/powerpoint/2010/main" val="179255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A384-3FC6-5EAA-A046-79E55DBE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Posterama"/>
              </a:rPr>
              <a:t>Adım</a:t>
            </a:r>
            <a:r>
              <a:rPr lang="en-US">
                <a:cs typeface="Posterama"/>
              </a:rPr>
              <a:t> 4: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64AFE-4114-76CB-486A-DB8BE79F5B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6250"/>
              </a:lnSpc>
            </a:pPr>
            <a:r>
              <a:rPr lang="en-US" dirty="0">
                <a:ea typeface="+mn-lt"/>
                <a:cs typeface="+mn-lt"/>
              </a:rPr>
              <a:t>git config --global user.name "Erdem Okutan"</a:t>
            </a:r>
            <a:endParaRPr lang="en-US"/>
          </a:p>
          <a:p>
            <a:pPr>
              <a:lnSpc>
                <a:spcPct val="156250"/>
              </a:lnSpc>
            </a:pPr>
            <a:r>
              <a:rPr lang="en-US" dirty="0">
                <a:ea typeface="+mn-lt"/>
                <a:cs typeface="+mn-lt"/>
              </a:rPr>
              <a:t>git config --global </a:t>
            </a:r>
            <a:r>
              <a:rPr lang="en-US" dirty="0" err="1">
                <a:ea typeface="+mn-lt"/>
                <a:cs typeface="+mn-lt"/>
              </a:rPr>
              <a:t>user.email</a:t>
            </a:r>
            <a:r>
              <a:rPr lang="en-US" dirty="0">
                <a:ea typeface="+mn-lt"/>
                <a:cs typeface="+mn-lt"/>
              </a:rPr>
              <a:t> "erdemokutan@hotmail.com"</a:t>
            </a:r>
          </a:p>
          <a:p>
            <a:pPr>
              <a:lnSpc>
                <a:spcPct val="156250"/>
              </a:lnSpc>
            </a:pPr>
            <a:r>
              <a:rPr lang="en-US" dirty="0">
                <a:ea typeface="+mn-lt"/>
                <a:cs typeface="+mn-lt"/>
              </a:rPr>
              <a:t>git clone </a:t>
            </a:r>
            <a:r>
              <a:rPr lang="en-US" dirty="0">
                <a:ea typeface="+mn-lt"/>
                <a:cs typeface="+mn-lt"/>
                <a:hlinkClick r:id="rId2"/>
              </a:rPr>
              <a:t>https://github.com/erdemokutan/devops_project.git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56250"/>
              </a:lnSpc>
            </a:pPr>
            <a:r>
              <a:rPr lang="en-US" dirty="0"/>
              <a:t>git add README.md</a:t>
            </a:r>
          </a:p>
          <a:p>
            <a:pPr>
              <a:lnSpc>
                <a:spcPct val="156250"/>
              </a:lnSpc>
            </a:pPr>
            <a:r>
              <a:rPr lang="en-US" dirty="0">
                <a:ea typeface="+mn-lt"/>
                <a:cs typeface="+mn-lt"/>
              </a:rPr>
              <a:t>git commit -m "readme file"</a:t>
            </a:r>
          </a:p>
          <a:p>
            <a:pPr>
              <a:lnSpc>
                <a:spcPct val="156250"/>
              </a:lnSpc>
            </a:pPr>
            <a:r>
              <a:rPr lang="en-US" dirty="0"/>
              <a:t>git push origin main</a:t>
            </a:r>
          </a:p>
          <a:p>
            <a:pPr>
              <a:lnSpc>
                <a:spcPct val="156250"/>
              </a:lnSpc>
            </a:pPr>
            <a:r>
              <a:rPr lang="en-US" dirty="0"/>
              <a:t>git pull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C849F-83A8-0227-C663-BBEA3C35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5015-A6C0-FD00-D5AA-DE36E5B5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Posterama"/>
              </a:rPr>
              <a:t>ADım</a:t>
            </a:r>
            <a:r>
              <a:rPr lang="en-US" dirty="0">
                <a:cs typeface="Posterama"/>
              </a:rPr>
              <a:t> 5: Git Nedir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5C9F7-308C-08E6-1B3C-03987AF6B4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Git,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projelerinde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versiyon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sistemidir</a:t>
            </a:r>
            <a:r>
              <a:rPr lang="en-US" dirty="0"/>
              <a:t>. </a:t>
            </a:r>
            <a:r>
              <a:rPr lang="en-US" dirty="0" err="1"/>
              <a:t>Dosyalarınızın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klasörlerinizin</a:t>
            </a:r>
            <a:r>
              <a:rPr lang="en-US" dirty="0"/>
              <a:t> </a:t>
            </a:r>
            <a:r>
              <a:rPr lang="en-US" dirty="0" err="1"/>
              <a:t>geçmiş</a:t>
            </a:r>
            <a:r>
              <a:rPr lang="en-US" dirty="0"/>
              <a:t> </a:t>
            </a:r>
            <a:r>
              <a:rPr lang="en-US" dirty="0" err="1"/>
              <a:t>sürümlerini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etmenizi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değişiklikleri</a:t>
            </a:r>
            <a:r>
              <a:rPr lang="en-US" dirty="0"/>
              <a:t> </a:t>
            </a:r>
            <a:r>
              <a:rPr lang="en-US" dirty="0" err="1"/>
              <a:t>yönetmenizi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12F8B-3D8E-7C92-86A6-20CE2CA835D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Dağıtık</a:t>
            </a:r>
            <a:r>
              <a:rPr lang="en-US" dirty="0"/>
              <a:t>: Her </a:t>
            </a:r>
            <a:r>
              <a:rPr lang="en-US" err="1"/>
              <a:t>kullanıcının</a:t>
            </a:r>
            <a:r>
              <a:rPr lang="en-US" dirty="0"/>
              <a:t> </a:t>
            </a:r>
            <a:r>
              <a:rPr lang="en-US" err="1"/>
              <a:t>projenin</a:t>
            </a:r>
            <a:r>
              <a:rPr lang="en-US" dirty="0"/>
              <a:t> tam </a:t>
            </a:r>
            <a:r>
              <a:rPr lang="en-US" err="1"/>
              <a:t>bir</a:t>
            </a:r>
            <a:r>
              <a:rPr lang="en-US" dirty="0"/>
              <a:t> </a:t>
            </a:r>
            <a:r>
              <a:rPr lang="en-US" err="1"/>
              <a:t>kopyasını</a:t>
            </a:r>
            <a:r>
              <a:rPr lang="en-US" dirty="0"/>
              <a:t> </a:t>
            </a:r>
            <a:r>
              <a:rPr lang="en-US" err="1"/>
              <a:t>saklaması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Hızlı</a:t>
            </a:r>
            <a:r>
              <a:rPr lang="en-US" dirty="0"/>
              <a:t>: </a:t>
            </a:r>
            <a:r>
              <a:rPr lang="en-US" err="1"/>
              <a:t>Verimli</a:t>
            </a:r>
            <a:r>
              <a:rPr lang="en-US" dirty="0"/>
              <a:t> </a:t>
            </a:r>
            <a:r>
              <a:rPr lang="en-US" err="1"/>
              <a:t>veri</a:t>
            </a:r>
            <a:r>
              <a:rPr lang="en-US" dirty="0"/>
              <a:t> </a:t>
            </a:r>
            <a:r>
              <a:rPr lang="en-US" err="1"/>
              <a:t>depolama</a:t>
            </a:r>
            <a:r>
              <a:rPr lang="en-US" dirty="0"/>
              <a:t> </a:t>
            </a:r>
            <a:r>
              <a:rPr lang="en-US" err="1"/>
              <a:t>ve</a:t>
            </a:r>
            <a:r>
              <a:rPr lang="en-US" dirty="0"/>
              <a:t> </a:t>
            </a:r>
            <a:r>
              <a:rPr lang="en-US" err="1"/>
              <a:t>değişiklik</a:t>
            </a:r>
            <a:r>
              <a:rPr lang="en-US" dirty="0"/>
              <a:t> </a:t>
            </a:r>
            <a:r>
              <a:rPr lang="en-US" err="1"/>
              <a:t>takibi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Güçlü: Birden </a:t>
            </a:r>
            <a:r>
              <a:rPr lang="en-US" err="1"/>
              <a:t>fazla</a:t>
            </a:r>
            <a:r>
              <a:rPr lang="en-US" dirty="0"/>
              <a:t> dal </a:t>
            </a:r>
            <a:r>
              <a:rPr lang="en-US" err="1"/>
              <a:t>üzerinde</a:t>
            </a:r>
            <a:r>
              <a:rPr lang="en-US" dirty="0"/>
              <a:t> </a:t>
            </a:r>
            <a:r>
              <a:rPr lang="en-US" err="1"/>
              <a:t>çalışma</a:t>
            </a:r>
            <a:r>
              <a:rPr lang="en-US" dirty="0"/>
              <a:t> </a:t>
            </a:r>
            <a:r>
              <a:rPr lang="en-US" err="1"/>
              <a:t>ve</a:t>
            </a:r>
            <a:r>
              <a:rPr lang="en-US" dirty="0"/>
              <a:t> </a:t>
            </a:r>
            <a:r>
              <a:rPr lang="en-US" err="1"/>
              <a:t>değişiklikleri</a:t>
            </a:r>
            <a:r>
              <a:rPr lang="en-US" dirty="0"/>
              <a:t> </a:t>
            </a:r>
            <a:r>
              <a:rPr lang="en-US" err="1"/>
              <a:t>geri</a:t>
            </a:r>
            <a:r>
              <a:rPr lang="en-US" dirty="0"/>
              <a:t> alma </a:t>
            </a:r>
            <a:r>
              <a:rPr lang="en-US" err="1"/>
              <a:t>imkanı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Kullanıcı</a:t>
            </a:r>
            <a:r>
              <a:rPr lang="en-US" dirty="0"/>
              <a:t> </a:t>
            </a:r>
            <a:r>
              <a:rPr lang="en-US" err="1"/>
              <a:t>dostu</a:t>
            </a:r>
            <a:r>
              <a:rPr lang="en-US" dirty="0"/>
              <a:t>: Basit </a:t>
            </a:r>
            <a:r>
              <a:rPr lang="en-US" err="1"/>
              <a:t>ve</a:t>
            </a:r>
            <a:r>
              <a:rPr lang="en-US" dirty="0"/>
              <a:t> </a:t>
            </a:r>
            <a:r>
              <a:rPr lang="en-US" err="1"/>
              <a:t>öğrenmesi</a:t>
            </a:r>
            <a:r>
              <a:rPr lang="en-US" dirty="0"/>
              <a:t> </a:t>
            </a:r>
            <a:r>
              <a:rPr lang="en-US" err="1"/>
              <a:t>kolay</a:t>
            </a:r>
            <a:r>
              <a:rPr lang="en-US" dirty="0"/>
              <a:t> </a:t>
            </a:r>
            <a:r>
              <a:rPr lang="en-US" err="1"/>
              <a:t>komutlar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18613-47CA-0D69-FF97-ED3C5137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121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01540B-037D-4E23-AFCA-FDDA3CCE135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53F812E-DDE9-40A9-A0BA-64D56AFBFEB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Custom</vt:lpstr>
      <vt:lpstr>ERDEM Okutan  TechCareer Devops BITIRME PROJESİ</vt:lpstr>
      <vt:lpstr>Adım 1:</vt:lpstr>
      <vt:lpstr>Adım 1:</vt:lpstr>
      <vt:lpstr>Adım 1:</vt:lpstr>
      <vt:lpstr>PowerPoint Presentation</vt:lpstr>
      <vt:lpstr>Adım 2:</vt:lpstr>
      <vt:lpstr>PowerPoint Presentation</vt:lpstr>
      <vt:lpstr>Adım 4:</vt:lpstr>
      <vt:lpstr>ADım 5: Git Nedir</vt:lpstr>
      <vt:lpstr>VCS Nedır</vt:lpstr>
      <vt:lpstr>Adım 6:</vt:lpstr>
      <vt:lpstr>Adım 7:</vt:lpstr>
      <vt:lpstr>Adım 8: </vt:lpstr>
      <vt:lpstr>Adım 9:</vt:lpstr>
      <vt:lpstr>Adım 10:</vt:lpstr>
      <vt:lpstr>ADIM 11: GIT LOG &amp; GIT STATUS</vt:lpstr>
      <vt:lpstr>ADIM 12:</vt:lpstr>
      <vt:lpstr>ADIM 14: </vt:lpstr>
      <vt:lpstr>ADIM 15:</vt:lpstr>
      <vt:lpstr>ADIM16: GIT STASH NEDIR</vt:lpstr>
      <vt:lpstr>ADIM 17:</vt:lpstr>
      <vt:lpstr>ADIM 18:</vt:lpstr>
      <vt:lpstr>ADIM 19: REBASE ILE MERGE ARASINDAKI FARK</vt:lpstr>
      <vt:lpstr>ADIM 20: GIT CONFLICT NEDIR? Bır conlfıct yedıgımızde ne yapmamız gerekır?</vt:lpstr>
      <vt:lpstr>ADIM 21: gıt ıgnore nedır?</vt:lpstr>
      <vt:lpstr>ADIm 22:gıt tag nedır ve ne ıse yarar?</vt:lpstr>
      <vt:lpstr>ADIM23: GIT DIFF NEDIR?</vt:lpstr>
      <vt:lpstr>ADIm 24: Devops kultur felsefesı</vt:lpstr>
      <vt:lpstr>ADIM 25: DEVOPS acılımı?</vt:lpstr>
      <vt:lpstr>ADIm 26: DEVops yontemlerınden cı/cd sureclerı</vt:lpstr>
      <vt:lpstr>Adım 27: devops yontemlerınden gıt</vt:lpstr>
      <vt:lpstr>Adım 28: devops yontemlerınden agıle</vt:lpstr>
      <vt:lpstr>Adım 29: devops yontemlerınden contınues monıtorıng</vt:lpstr>
      <vt:lpstr>  Adım 30:</vt:lpstr>
      <vt:lpstr>Adım 31: maven nedır? Clean ınstall ne ıse yarar</vt:lpstr>
      <vt:lpstr>Adım 32: docker nedır? Docker daemon ve docker clı ne ıs yapar?</vt:lpstr>
      <vt:lpstr>ADım 33,34,35,36</vt:lpstr>
      <vt:lpstr>ADIm 37:</vt:lpstr>
      <vt:lpstr>ADIM 37 devam</vt:lpstr>
      <vt:lpstr>ADIm 38: sonarqube nedır?</vt:lpstr>
      <vt:lpstr>Adım 39,40: SONARQUBE KOD ANALIZI(python)</vt:lpstr>
      <vt:lpstr>Adım 41,42: gıtlab ve cı/cd nedır</vt:lpstr>
      <vt:lpstr>Adım 43: gıtlab runner nedır</vt:lpstr>
      <vt:lpstr>Adım 44:Ssh nedır</vt:lpstr>
      <vt:lpstr>Adım 45: gıtlab ve gıthub ssh keygen </vt:lpstr>
      <vt:lpstr>Adım 46: prometheus ve jenkıns nedır</vt:lpstr>
      <vt:lpstr>Adım 47,48: ansıble ve kubernetes nedır</vt:lpstr>
      <vt:lpstr>Adım 49,50: datadog monıtorıngnedır? Kanban nedır?</vt:lpstr>
      <vt:lpstr> Adım 51: devops nedır sureclerı nelerdır</vt:lpstr>
      <vt:lpstr>ADIm 52: DOCKER ORCHESTRATION</vt:lpstr>
      <vt:lpstr>Adım 53: lınuxda calıstırmak uzere docker.sh</vt:lpstr>
      <vt:lpstr>ADIM 54: sonarqube ıcın basıt bır sprıng boot projesı</vt:lpstr>
      <vt:lpstr>Uygulamanın sonarqube goruntulerı 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revision>938</cp:revision>
  <dcterms:created xsi:type="dcterms:W3CDTF">2024-03-09T07:52:12Z</dcterms:created>
  <dcterms:modified xsi:type="dcterms:W3CDTF">2024-03-12T23:38:20Z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